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
  </p:notesMasterIdLst>
  <p:handoutMasterIdLst>
    <p:handoutMasterId r:id="rId38"/>
  </p:handoutMasterIdLst>
  <p:sldIdLst>
    <p:sldId id="278" r:id="rId5"/>
    <p:sldId id="329" r:id="rId6"/>
    <p:sldId id="330" r:id="rId7"/>
    <p:sldId id="331" r:id="rId8"/>
    <p:sldId id="303" r:id="rId9"/>
    <p:sldId id="302" r:id="rId10"/>
    <p:sldId id="334" r:id="rId11"/>
    <p:sldId id="304" r:id="rId12"/>
    <p:sldId id="326" r:id="rId13"/>
    <p:sldId id="305" r:id="rId14"/>
    <p:sldId id="333" r:id="rId15"/>
    <p:sldId id="317" r:id="rId16"/>
    <p:sldId id="327" r:id="rId17"/>
    <p:sldId id="306" r:id="rId18"/>
    <p:sldId id="332" r:id="rId19"/>
    <p:sldId id="323" r:id="rId20"/>
    <p:sldId id="307" r:id="rId21"/>
    <p:sldId id="308" r:id="rId22"/>
    <p:sldId id="309" r:id="rId23"/>
    <p:sldId id="319" r:id="rId24"/>
    <p:sldId id="328" r:id="rId25"/>
    <p:sldId id="322" r:id="rId26"/>
    <p:sldId id="310" r:id="rId27"/>
    <p:sldId id="324" r:id="rId28"/>
    <p:sldId id="325" r:id="rId29"/>
    <p:sldId id="311" r:id="rId30"/>
    <p:sldId id="318" r:id="rId31"/>
    <p:sldId id="314" r:id="rId32"/>
    <p:sldId id="320" r:id="rId33"/>
    <p:sldId id="313" r:id="rId34"/>
    <p:sldId id="321" r:id="rId35"/>
    <p:sldId id="31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C8C3BAB-D84D-A424-E39B-8D2895ACF761}" name="PINION, NATHAN C CIV USAF AFMC AFLCMC/EZFC" initials="NP" userId="S::nathan.pinion@us.af.mil::a1786111-6265-4938-bff7-fb3d3491159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98B3AA-BD7D-4193-B121-24EE54E45157}" v="924" dt="2025-09-17T16:39:24.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0" autoAdjust="0"/>
    <p:restoredTop sz="86341" autoAdjust="0"/>
  </p:normalViewPr>
  <p:slideViewPr>
    <p:cSldViewPr snapToGrid="0">
      <p:cViewPr varScale="1">
        <p:scale>
          <a:sx n="125" d="100"/>
          <a:sy n="125" d="100"/>
        </p:scale>
        <p:origin x="1674" y="33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NION, NATHAN C CIV USAF AFMC AFLCMC/EZFC" userId="a1786111-6265-4938-bff7-fb3d34911594" providerId="ADAL" clId="{018720A4-29E2-445A-A2E7-15750915276B}"/>
    <pc:docChg chg="undo custSel addSld delSld modSld sldOrd">
      <pc:chgData name="PINION, NATHAN C CIV USAF AFMC AFLCMC/EZFC" userId="a1786111-6265-4938-bff7-fb3d34911594" providerId="ADAL" clId="{018720A4-29E2-445A-A2E7-15750915276B}" dt="2025-07-16T16:21:33.222" v="5203" actId="20577"/>
      <pc:docMkLst>
        <pc:docMk/>
      </pc:docMkLst>
      <pc:sldChg chg="modSp mod ord">
        <pc:chgData name="PINION, NATHAN C CIV USAF AFMC AFLCMC/EZFC" userId="a1786111-6265-4938-bff7-fb3d34911594" providerId="ADAL" clId="{018720A4-29E2-445A-A2E7-15750915276B}" dt="2025-07-15T18:33:21.588" v="3773" actId="20577"/>
        <pc:sldMkLst>
          <pc:docMk/>
          <pc:sldMk cId="2527361280" sldId="292"/>
        </pc:sldMkLst>
      </pc:sldChg>
      <pc:sldChg chg="addSp delSp modSp add del mod">
        <pc:chgData name="PINION, NATHAN C CIV USAF AFMC AFLCMC/EZFC" userId="a1786111-6265-4938-bff7-fb3d34911594" providerId="ADAL" clId="{018720A4-29E2-445A-A2E7-15750915276B}" dt="2025-07-10T17:56:01.335" v="18" actId="2696"/>
        <pc:sldMkLst>
          <pc:docMk/>
          <pc:sldMk cId="635096331" sldId="293"/>
        </pc:sldMkLst>
      </pc:sldChg>
      <pc:sldChg chg="addSp delSp modSp new mod ord">
        <pc:chgData name="PINION, NATHAN C CIV USAF AFMC AFLCMC/EZFC" userId="a1786111-6265-4938-bff7-fb3d34911594" providerId="ADAL" clId="{018720A4-29E2-445A-A2E7-15750915276B}" dt="2025-07-15T18:35:05.425" v="3811" actId="14100"/>
        <pc:sldMkLst>
          <pc:docMk/>
          <pc:sldMk cId="2633596986" sldId="294"/>
        </pc:sldMkLst>
      </pc:sldChg>
      <pc:sldChg chg="add del">
        <pc:chgData name="PINION, NATHAN C CIV USAF AFMC AFLCMC/EZFC" userId="a1786111-6265-4938-bff7-fb3d34911594" providerId="ADAL" clId="{018720A4-29E2-445A-A2E7-15750915276B}" dt="2025-07-10T17:54:50.004" v="16" actId="2696"/>
        <pc:sldMkLst>
          <pc:docMk/>
          <pc:sldMk cId="3594529212" sldId="294"/>
        </pc:sldMkLst>
      </pc:sldChg>
      <pc:sldChg chg="modSp new mod modCm">
        <pc:chgData name="PINION, NATHAN C CIV USAF AFMC AFLCMC/EZFC" userId="a1786111-6265-4938-bff7-fb3d34911594" providerId="ADAL" clId="{018720A4-29E2-445A-A2E7-15750915276B}" dt="2025-07-16T16:19:52.771" v="5164" actId="6549"/>
        <pc:sldMkLst>
          <pc:docMk/>
          <pc:sldMk cId="915628862" sldId="296"/>
        </pc:sldMkLst>
        <pc:extLst>
          <p:ext xmlns:p="http://schemas.openxmlformats.org/presentationml/2006/main" uri="{D6D511B9-2390-475A-947B-AFAB55BFBCF1}">
            <pc226:cmChg xmlns:pc226="http://schemas.microsoft.com/office/powerpoint/2022/06/main/command" chg="mod">
              <pc226:chgData name="PINION, NATHAN C CIV USAF AFMC AFLCMC/EZFC" userId="a1786111-6265-4938-bff7-fb3d34911594" providerId="ADAL" clId="{018720A4-29E2-445A-A2E7-15750915276B}" dt="2025-07-15T18:25:02.100" v="3192" actId="20577"/>
              <pc2:cmMkLst xmlns:pc2="http://schemas.microsoft.com/office/powerpoint/2019/9/main/command">
                <pc:docMk/>
                <pc:sldMk cId="915628862" sldId="296"/>
                <pc2:cmMk id="{DBE48434-1E04-408D-9B8C-B9A36BDAD48A}"/>
              </pc2:cmMkLst>
            </pc226:cmChg>
          </p:ext>
        </pc:extLst>
      </pc:sldChg>
      <pc:sldChg chg="modSp mod">
        <pc:chgData name="PINION, NATHAN C CIV USAF AFMC AFLCMC/EZFC" userId="a1786111-6265-4938-bff7-fb3d34911594" providerId="ADAL" clId="{018720A4-29E2-445A-A2E7-15750915276B}" dt="2025-07-15T18:29:42.495" v="3471" actId="20577"/>
        <pc:sldMkLst>
          <pc:docMk/>
          <pc:sldMk cId="1713202942" sldId="297"/>
        </pc:sldMkLst>
      </pc:sldChg>
      <pc:sldChg chg="addSp delSp modSp new mod">
        <pc:chgData name="PINION, NATHAN C CIV USAF AFMC AFLCMC/EZFC" userId="a1786111-6265-4938-bff7-fb3d34911594" providerId="ADAL" clId="{018720A4-29E2-445A-A2E7-15750915276B}" dt="2025-07-16T16:16:43.678" v="4697" actId="20577"/>
        <pc:sldMkLst>
          <pc:docMk/>
          <pc:sldMk cId="505122344" sldId="298"/>
        </pc:sldMkLst>
      </pc:sldChg>
      <pc:sldChg chg="addSp delSp modSp add mod">
        <pc:chgData name="PINION, NATHAN C CIV USAF AFMC AFLCMC/EZFC" userId="a1786111-6265-4938-bff7-fb3d34911594" providerId="ADAL" clId="{018720A4-29E2-445A-A2E7-15750915276B}" dt="2025-07-16T16:21:19.717" v="5180" actId="20577"/>
        <pc:sldMkLst>
          <pc:docMk/>
          <pc:sldMk cId="204351381" sldId="299"/>
        </pc:sldMkLst>
      </pc:sldChg>
      <pc:sldChg chg="addSp modSp add mod">
        <pc:chgData name="PINION, NATHAN C CIV USAF AFMC AFLCMC/EZFC" userId="a1786111-6265-4938-bff7-fb3d34911594" providerId="ADAL" clId="{018720A4-29E2-445A-A2E7-15750915276B}" dt="2025-07-16T16:21:33.222" v="5203" actId="20577"/>
        <pc:sldMkLst>
          <pc:docMk/>
          <pc:sldMk cId="1685048948" sldId="300"/>
        </pc:sldMkLst>
      </pc:sldChg>
      <pc:sldChg chg="modSp new mod">
        <pc:chgData name="PINION, NATHAN C CIV USAF AFMC AFLCMC/EZFC" userId="a1786111-6265-4938-bff7-fb3d34911594" providerId="ADAL" clId="{018720A4-29E2-445A-A2E7-15750915276B}" dt="2025-07-16T16:15:20.205" v="4661" actId="20577"/>
        <pc:sldMkLst>
          <pc:docMk/>
          <pc:sldMk cId="1363403310" sldId="301"/>
        </pc:sldMkLst>
      </pc:sldChg>
    </pc:docChg>
  </pc:docChgLst>
  <pc:docChgLst>
    <pc:chgData name="PINION, NATHAN C CIV USAF AFMC AFLCMC/EZFC" userId="a1786111-6265-4938-bff7-fb3d34911594" providerId="ADAL" clId="{DCABAB34-16F8-4DF9-AAB1-AF5E701C6C1C}"/>
    <pc:docChg chg="undo redo custSel addSld delSld modSld sldOrd">
      <pc:chgData name="PINION, NATHAN C CIV USAF AFMC AFLCMC/EZFC" userId="a1786111-6265-4938-bff7-fb3d34911594" providerId="ADAL" clId="{DCABAB34-16F8-4DF9-AAB1-AF5E701C6C1C}" dt="2025-08-18T15:44:45.958" v="5253" actId="20577"/>
      <pc:docMkLst>
        <pc:docMk/>
      </pc:docMkLst>
      <pc:sldChg chg="ord">
        <pc:chgData name="PINION, NATHAN C CIV USAF AFMC AFLCMC/EZFC" userId="a1786111-6265-4938-bff7-fb3d34911594" providerId="ADAL" clId="{DCABAB34-16F8-4DF9-AAB1-AF5E701C6C1C}" dt="2025-08-15T14:21:51.140" v="3770"/>
        <pc:sldMkLst>
          <pc:docMk/>
          <pc:sldMk cId="2527361280" sldId="292"/>
        </pc:sldMkLst>
      </pc:sldChg>
      <pc:sldChg chg="add">
        <pc:chgData name="PINION, NATHAN C CIV USAF AFMC AFLCMC/EZFC" userId="a1786111-6265-4938-bff7-fb3d34911594" providerId="ADAL" clId="{DCABAB34-16F8-4DF9-AAB1-AF5E701C6C1C}" dt="2025-08-15T12:11:28.750" v="199"/>
        <pc:sldMkLst>
          <pc:docMk/>
          <pc:sldMk cId="1793899417" sldId="294"/>
        </pc:sldMkLst>
      </pc:sldChg>
      <pc:sldChg chg="del">
        <pc:chgData name="PINION, NATHAN C CIV USAF AFMC AFLCMC/EZFC" userId="a1786111-6265-4938-bff7-fb3d34911594" providerId="ADAL" clId="{DCABAB34-16F8-4DF9-AAB1-AF5E701C6C1C}" dt="2025-08-15T12:11:24.359" v="198" actId="2696"/>
        <pc:sldMkLst>
          <pc:docMk/>
          <pc:sldMk cId="2633596986" sldId="294"/>
        </pc:sldMkLst>
      </pc:sldChg>
      <pc:sldChg chg="ord">
        <pc:chgData name="PINION, NATHAN C CIV USAF AFMC AFLCMC/EZFC" userId="a1786111-6265-4938-bff7-fb3d34911594" providerId="ADAL" clId="{DCABAB34-16F8-4DF9-AAB1-AF5E701C6C1C}" dt="2025-08-15T13:29:13.899" v="3313"/>
        <pc:sldMkLst>
          <pc:docMk/>
          <pc:sldMk cId="3279732614" sldId="295"/>
        </pc:sldMkLst>
      </pc:sldChg>
      <pc:sldChg chg="modSp mod">
        <pc:chgData name="PINION, NATHAN C CIV USAF AFMC AFLCMC/EZFC" userId="a1786111-6265-4938-bff7-fb3d34911594" providerId="ADAL" clId="{DCABAB34-16F8-4DF9-AAB1-AF5E701C6C1C}" dt="2025-08-15T14:29:44.126" v="4242" actId="20577"/>
        <pc:sldMkLst>
          <pc:docMk/>
          <pc:sldMk cId="915628862" sldId="296"/>
        </pc:sldMkLst>
      </pc:sldChg>
      <pc:sldChg chg="ord">
        <pc:chgData name="PINION, NATHAN C CIV USAF AFMC AFLCMC/EZFC" userId="a1786111-6265-4938-bff7-fb3d34911594" providerId="ADAL" clId="{DCABAB34-16F8-4DF9-AAB1-AF5E701C6C1C}" dt="2025-08-15T14:15:40.728" v="3329"/>
        <pc:sldMkLst>
          <pc:docMk/>
          <pc:sldMk cId="1713202942" sldId="297"/>
        </pc:sldMkLst>
      </pc:sldChg>
      <pc:sldChg chg="ord">
        <pc:chgData name="PINION, NATHAN C CIV USAF AFMC AFLCMC/EZFC" userId="a1786111-6265-4938-bff7-fb3d34911594" providerId="ADAL" clId="{DCABAB34-16F8-4DF9-AAB1-AF5E701C6C1C}" dt="2025-08-15T14:15:40.728" v="3329"/>
        <pc:sldMkLst>
          <pc:docMk/>
          <pc:sldMk cId="505122344" sldId="298"/>
        </pc:sldMkLst>
      </pc:sldChg>
      <pc:sldChg chg="addSp delSp modSp mod">
        <pc:chgData name="PINION, NATHAN C CIV USAF AFMC AFLCMC/EZFC" userId="a1786111-6265-4938-bff7-fb3d34911594" providerId="ADAL" clId="{DCABAB34-16F8-4DF9-AAB1-AF5E701C6C1C}" dt="2025-08-15T15:11:14.149" v="5020" actId="14100"/>
        <pc:sldMkLst>
          <pc:docMk/>
          <pc:sldMk cId="204351381" sldId="299"/>
        </pc:sldMkLst>
      </pc:sldChg>
      <pc:sldChg chg="addSp delSp modSp mod">
        <pc:chgData name="PINION, NATHAN C CIV USAF AFMC AFLCMC/EZFC" userId="a1786111-6265-4938-bff7-fb3d34911594" providerId="ADAL" clId="{DCABAB34-16F8-4DF9-AAB1-AF5E701C6C1C}" dt="2025-08-18T15:05:33.187" v="5251" actId="208"/>
        <pc:sldMkLst>
          <pc:docMk/>
          <pc:sldMk cId="1685048948" sldId="300"/>
        </pc:sldMkLst>
      </pc:sldChg>
      <pc:sldChg chg="modSp mod">
        <pc:chgData name="PINION, NATHAN C CIV USAF AFMC AFLCMC/EZFC" userId="a1786111-6265-4938-bff7-fb3d34911594" providerId="ADAL" clId="{DCABAB34-16F8-4DF9-AAB1-AF5E701C6C1C}" dt="2025-08-18T15:03:05.711" v="5250" actId="404"/>
        <pc:sldMkLst>
          <pc:docMk/>
          <pc:sldMk cId="1363403310" sldId="301"/>
        </pc:sldMkLst>
      </pc:sldChg>
      <pc:sldChg chg="addSp delSp modSp add mod">
        <pc:chgData name="PINION, NATHAN C CIV USAF AFMC AFLCMC/EZFC" userId="a1786111-6265-4938-bff7-fb3d34911594" providerId="ADAL" clId="{DCABAB34-16F8-4DF9-AAB1-AF5E701C6C1C}" dt="2025-08-15T14:22:43.625" v="3822" actId="20577"/>
        <pc:sldMkLst>
          <pc:docMk/>
          <pc:sldMk cId="3979826179" sldId="302"/>
        </pc:sldMkLst>
      </pc:sldChg>
      <pc:sldChg chg="addSp modSp new del mod ord">
        <pc:chgData name="PINION, NATHAN C CIV USAF AFMC AFLCMC/EZFC" userId="a1786111-6265-4938-bff7-fb3d34911594" providerId="ADAL" clId="{DCABAB34-16F8-4DF9-AAB1-AF5E701C6C1C}" dt="2025-08-15T12:12:05.166" v="233" actId="47"/>
        <pc:sldMkLst>
          <pc:docMk/>
          <pc:sldMk cId="1599393878" sldId="303"/>
        </pc:sldMkLst>
      </pc:sldChg>
      <pc:sldChg chg="modSp new mod">
        <pc:chgData name="PINION, NATHAN C CIV USAF AFMC AFLCMC/EZFC" userId="a1786111-6265-4938-bff7-fb3d34911594" providerId="ADAL" clId="{DCABAB34-16F8-4DF9-AAB1-AF5E701C6C1C}" dt="2025-08-15T12:12:01.892" v="232" actId="20577"/>
        <pc:sldMkLst>
          <pc:docMk/>
          <pc:sldMk cId="2242775706" sldId="304"/>
        </pc:sldMkLst>
      </pc:sldChg>
      <pc:sldChg chg="addSp delSp modSp add mod">
        <pc:chgData name="PINION, NATHAN C CIV USAF AFMC AFLCMC/EZFC" userId="a1786111-6265-4938-bff7-fb3d34911594" providerId="ADAL" clId="{DCABAB34-16F8-4DF9-AAB1-AF5E701C6C1C}" dt="2025-08-15T15:11:25.192" v="5028" actId="20577"/>
        <pc:sldMkLst>
          <pc:docMk/>
          <pc:sldMk cId="2106300177" sldId="305"/>
        </pc:sldMkLst>
      </pc:sldChg>
      <pc:sldChg chg="addSp delSp modSp new mod ord">
        <pc:chgData name="PINION, NATHAN C CIV USAF AFMC AFLCMC/EZFC" userId="a1786111-6265-4938-bff7-fb3d34911594" providerId="ADAL" clId="{DCABAB34-16F8-4DF9-AAB1-AF5E701C6C1C}" dt="2025-08-18T15:44:45.958" v="5253" actId="20577"/>
        <pc:sldMkLst>
          <pc:docMk/>
          <pc:sldMk cId="980420432" sldId="306"/>
        </pc:sldMkLst>
      </pc:sldChg>
      <pc:sldChg chg="addSp modSp add mod ord">
        <pc:chgData name="PINION, NATHAN C CIV USAF AFMC AFLCMC/EZFC" userId="a1786111-6265-4938-bff7-fb3d34911594" providerId="ADAL" clId="{DCABAB34-16F8-4DF9-AAB1-AF5E701C6C1C}" dt="2025-08-15T15:11:18.839" v="5027" actId="207"/>
        <pc:sldMkLst>
          <pc:docMk/>
          <pc:sldMk cId="3525281175" sldId="307"/>
        </pc:sldMkLst>
      </pc:sldChg>
      <pc:sldChg chg="modSp new del mod">
        <pc:chgData name="PINION, NATHAN C CIV USAF AFMC AFLCMC/EZFC" userId="a1786111-6265-4938-bff7-fb3d34911594" providerId="ADAL" clId="{DCABAB34-16F8-4DF9-AAB1-AF5E701C6C1C}" dt="2025-08-15T15:15:38.035" v="5248" actId="47"/>
        <pc:sldMkLst>
          <pc:docMk/>
          <pc:sldMk cId="1270031639" sldId="308"/>
        </pc:sldMkLst>
      </pc:sldChg>
    </pc:docChg>
  </pc:docChgLst>
  <pc:docChgLst>
    <pc:chgData name="ABDELDAYEM, MOHAMED H CIV USAF AFMC AFLCMC/EZFC" userId="d0868d15-8502-4957-911b-f76712127ab7" providerId="ADAL" clId="{FB6FA70D-3F49-41B3-AF4B-28A604B39D9E}"/>
    <pc:docChg chg="undo redo custSel addSld delSld modSld sldOrd">
      <pc:chgData name="ABDELDAYEM, MOHAMED H CIV USAF AFMC AFLCMC/EZFC" userId="d0868d15-8502-4957-911b-f76712127ab7" providerId="ADAL" clId="{FB6FA70D-3F49-41B3-AF4B-28A604B39D9E}" dt="2025-07-10T19:57:25.555" v="2459" actId="20577"/>
      <pc:docMkLst>
        <pc:docMk/>
      </pc:docMkLst>
      <pc:sldChg chg="delSp modSp mod ord">
        <pc:chgData name="ABDELDAYEM, MOHAMED H CIV USAF AFMC AFLCMC/EZFC" userId="d0868d15-8502-4957-911b-f76712127ab7" providerId="ADAL" clId="{FB6FA70D-3F49-41B3-AF4B-28A604B39D9E}" dt="2025-07-10T19:35:33.257" v="1599" actId="20577"/>
        <pc:sldMkLst>
          <pc:docMk/>
          <pc:sldMk cId="1642219358" sldId="278"/>
        </pc:sldMkLst>
      </pc:sldChg>
      <pc:sldChg chg="addSp delSp modSp mod">
        <pc:chgData name="ABDELDAYEM, MOHAMED H CIV USAF AFMC AFLCMC/EZFC" userId="d0868d15-8502-4957-911b-f76712127ab7" providerId="ADAL" clId="{FB6FA70D-3F49-41B3-AF4B-28A604B39D9E}" dt="2025-07-10T19:53:40.102" v="2113" actId="20577"/>
        <pc:sldMkLst>
          <pc:docMk/>
          <pc:sldMk cId="2527361280" sldId="292"/>
        </pc:sldMkLst>
      </pc:sldChg>
      <pc:sldChg chg="addSp delSp modSp mod">
        <pc:chgData name="ABDELDAYEM, MOHAMED H CIV USAF AFMC AFLCMC/EZFC" userId="d0868d15-8502-4957-911b-f76712127ab7" providerId="ADAL" clId="{FB6FA70D-3F49-41B3-AF4B-28A604B39D9E}" dt="2025-07-10T19:48:54.309" v="2102" actId="14100"/>
        <pc:sldMkLst>
          <pc:docMk/>
          <pc:sldMk cId="2633596986" sldId="294"/>
        </pc:sldMkLst>
      </pc:sldChg>
      <pc:sldChg chg="add del">
        <pc:chgData name="ABDELDAYEM, MOHAMED H CIV USAF AFMC AFLCMC/EZFC" userId="d0868d15-8502-4957-911b-f76712127ab7" providerId="ADAL" clId="{FB6FA70D-3F49-41B3-AF4B-28A604B39D9E}" dt="2025-07-10T18:06:54.479" v="1" actId="47"/>
        <pc:sldMkLst>
          <pc:docMk/>
          <pc:sldMk cId="2507844857" sldId="295"/>
        </pc:sldMkLst>
      </pc:sldChg>
      <pc:sldChg chg="modSp add mod">
        <pc:chgData name="ABDELDAYEM, MOHAMED H CIV USAF AFMC AFLCMC/EZFC" userId="d0868d15-8502-4957-911b-f76712127ab7" providerId="ADAL" clId="{FB6FA70D-3F49-41B3-AF4B-28A604B39D9E}" dt="2025-07-10T19:29:51.222" v="1576" actId="20577"/>
        <pc:sldMkLst>
          <pc:docMk/>
          <pc:sldMk cId="3279732614" sldId="295"/>
        </pc:sldMkLst>
      </pc:sldChg>
      <pc:sldChg chg="addSp modSp mod">
        <pc:chgData name="ABDELDAYEM, MOHAMED H CIV USAF AFMC AFLCMC/EZFC" userId="d0868d15-8502-4957-911b-f76712127ab7" providerId="ADAL" clId="{FB6FA70D-3F49-41B3-AF4B-28A604B39D9E}" dt="2025-07-10T19:55:11.139" v="2398" actId="20577"/>
        <pc:sldMkLst>
          <pc:docMk/>
          <pc:sldMk cId="915628862" sldId="296"/>
        </pc:sldMkLst>
      </pc:sldChg>
      <pc:sldChg chg="addSp modSp new mod">
        <pc:chgData name="ABDELDAYEM, MOHAMED H CIV USAF AFMC AFLCMC/EZFC" userId="d0868d15-8502-4957-911b-f76712127ab7" providerId="ADAL" clId="{FB6FA70D-3F49-41B3-AF4B-28A604B39D9E}" dt="2025-07-10T19:57:25.555" v="2459" actId="20577"/>
        <pc:sldMkLst>
          <pc:docMk/>
          <pc:sldMk cId="1713202942" sldId="297"/>
        </pc:sldMkLst>
      </pc:sldChg>
      <pc:sldChg chg="addSp modSp mod">
        <pc:chgData name="ABDELDAYEM, MOHAMED H CIV USAF AFMC AFLCMC/EZFC" userId="d0868d15-8502-4957-911b-f76712127ab7" providerId="ADAL" clId="{FB6FA70D-3F49-41B3-AF4B-28A604B39D9E}" dt="2025-07-10T19:39:27.230" v="1847" actId="20577"/>
        <pc:sldMkLst>
          <pc:docMk/>
          <pc:sldMk cId="505122344" sldId="298"/>
        </pc:sldMkLst>
      </pc:sldChg>
      <pc:sldChg chg="new del">
        <pc:chgData name="ABDELDAYEM, MOHAMED H CIV USAF AFMC AFLCMC/EZFC" userId="d0868d15-8502-4957-911b-f76712127ab7" providerId="ADAL" clId="{FB6FA70D-3F49-41B3-AF4B-28A604B39D9E}" dt="2025-07-10T19:31:13.493" v="1578" actId="2696"/>
        <pc:sldMkLst>
          <pc:docMk/>
          <pc:sldMk cId="2246331697" sldId="299"/>
        </pc:sldMkLst>
      </pc:sldChg>
    </pc:docChg>
  </pc:docChgLst>
  <pc:docChgLst>
    <pc:chgData name="Mohamed Hesham" userId="4f5f53cc101ca243" providerId="LiveId" clId="{7998B3AA-BD7D-4193-B121-24EE54E45157}"/>
    <pc:docChg chg="undo redo custSel addSld delSld modSld sldOrd modMainMaster addSection delSection">
      <pc:chgData name="Mohamed Hesham" userId="4f5f53cc101ca243" providerId="LiveId" clId="{7998B3AA-BD7D-4193-B121-24EE54E45157}" dt="2025-09-17T16:39:36.280" v="13955" actId="20577"/>
      <pc:docMkLst>
        <pc:docMk/>
      </pc:docMkLst>
      <pc:sldChg chg="addSp delSp modSp mod setBg modClrScheme chgLayout">
        <pc:chgData name="Mohamed Hesham" userId="4f5f53cc101ca243" providerId="LiveId" clId="{7998B3AA-BD7D-4193-B121-24EE54E45157}" dt="2025-08-31T15:03:13.347" v="143" actId="27636"/>
        <pc:sldMkLst>
          <pc:docMk/>
          <pc:sldMk cId="1642219358" sldId="278"/>
        </pc:sldMkLst>
        <pc:spChg chg="mod ord">
          <ac:chgData name="Mohamed Hesham" userId="4f5f53cc101ca243" providerId="LiveId" clId="{7998B3AA-BD7D-4193-B121-24EE54E45157}" dt="2025-08-31T15:03:13.302" v="142"/>
          <ac:spMkLst>
            <pc:docMk/>
            <pc:sldMk cId="1642219358" sldId="278"/>
            <ac:spMk id="4" creationId="{00000000-0000-0000-0000-000000000000}"/>
          </ac:spMkLst>
        </pc:spChg>
        <pc:spChg chg="mod ord">
          <ac:chgData name="Mohamed Hesham" userId="4f5f53cc101ca243" providerId="LiveId" clId="{7998B3AA-BD7D-4193-B121-24EE54E45157}" dt="2025-08-31T15:03:13.347" v="143" actId="27636"/>
          <ac:spMkLst>
            <pc:docMk/>
            <pc:sldMk cId="1642219358" sldId="278"/>
            <ac:spMk id="6" creationId="{DE38A153-4547-1414-DA9D-C7489018B61D}"/>
          </ac:spMkLst>
        </pc:spChg>
      </pc:sldChg>
      <pc:sldChg chg="addSp delSp modSp mod modClrScheme chgLayout">
        <pc:chgData name="Mohamed Hesham" userId="4f5f53cc101ca243" providerId="LiveId" clId="{7998B3AA-BD7D-4193-B121-24EE54E45157}" dt="2025-09-16T22:16:41.887" v="13538" actId="20577"/>
        <pc:sldMkLst>
          <pc:docMk/>
          <pc:sldMk cId="3979826179" sldId="302"/>
        </pc:sldMkLst>
        <pc:spChg chg="add mod ord">
          <ac:chgData name="Mohamed Hesham" userId="4f5f53cc101ca243" providerId="LiveId" clId="{7998B3AA-BD7D-4193-B121-24EE54E45157}" dt="2025-09-16T20:51:21.379" v="10994" actId="20577"/>
          <ac:spMkLst>
            <pc:docMk/>
            <pc:sldMk cId="3979826179" sldId="302"/>
            <ac:spMk id="3" creationId="{C4BEF761-3942-D637-0E35-D2F00AEFB644}"/>
          </ac:spMkLst>
        </pc:spChg>
        <pc:spChg chg="mod ord">
          <ac:chgData name="Mohamed Hesham" userId="4f5f53cc101ca243" providerId="LiveId" clId="{7998B3AA-BD7D-4193-B121-24EE54E45157}" dt="2025-09-16T22:16:41.887" v="13538" actId="20577"/>
          <ac:spMkLst>
            <pc:docMk/>
            <pc:sldMk cId="3979826179" sldId="302"/>
            <ac:spMk id="14" creationId="{3D807AFA-414A-8CFA-DA55-BD6CFC514279}"/>
          </ac:spMkLst>
        </pc:spChg>
      </pc:sldChg>
      <pc:sldChg chg="addSp delSp modSp mod ord modClrScheme chgLayout">
        <pc:chgData name="Mohamed Hesham" userId="4f5f53cc101ca243" providerId="LiveId" clId="{7998B3AA-BD7D-4193-B121-24EE54E45157}" dt="2025-09-17T00:44:19.239" v="13601" actId="20577"/>
        <pc:sldMkLst>
          <pc:docMk/>
          <pc:sldMk cId="3472692373" sldId="303"/>
        </pc:sldMkLst>
        <pc:spChg chg="add mod ord">
          <ac:chgData name="Mohamed Hesham" userId="4f5f53cc101ca243" providerId="LiveId" clId="{7998B3AA-BD7D-4193-B121-24EE54E45157}" dt="2025-09-17T00:44:19.239" v="13601" actId="20577"/>
          <ac:spMkLst>
            <pc:docMk/>
            <pc:sldMk cId="3472692373" sldId="303"/>
            <ac:spMk id="2" creationId="{DA62DA31-98D3-54A7-0101-6CC16944D2D3}"/>
          </ac:spMkLst>
        </pc:spChg>
        <pc:spChg chg="add mod ord">
          <ac:chgData name="Mohamed Hesham" userId="4f5f53cc101ca243" providerId="LiveId" clId="{7998B3AA-BD7D-4193-B121-24EE54E45157}" dt="2025-09-16T21:04:23.740" v="11184" actId="20577"/>
          <ac:spMkLst>
            <pc:docMk/>
            <pc:sldMk cId="3472692373" sldId="303"/>
            <ac:spMk id="3" creationId="{6A8193BB-19D4-88F2-54DD-96FFC5D2FF86}"/>
          </ac:spMkLst>
        </pc:spChg>
        <pc:spChg chg="mod ord">
          <ac:chgData name="Mohamed Hesham" userId="4f5f53cc101ca243" providerId="LiveId" clId="{7998B3AA-BD7D-4193-B121-24EE54E45157}" dt="2025-08-31T15:09:06.943" v="631" actId="700"/>
          <ac:spMkLst>
            <pc:docMk/>
            <pc:sldMk cId="3472692373" sldId="303"/>
            <ac:spMk id="4" creationId="{B6510047-0BEA-2116-005B-CA6C419F5D22}"/>
          </ac:spMkLst>
        </pc:spChg>
      </pc:sldChg>
      <pc:sldChg chg="addSp delSp modSp new mod ord">
        <pc:chgData name="Mohamed Hesham" userId="4f5f53cc101ca243" providerId="LiveId" clId="{7998B3AA-BD7D-4193-B121-24EE54E45157}" dt="2025-09-17T00:46:15.533" v="13662" actId="20577"/>
        <pc:sldMkLst>
          <pc:docMk/>
          <pc:sldMk cId="1311176187" sldId="304"/>
        </pc:sldMkLst>
        <pc:spChg chg="mod">
          <ac:chgData name="Mohamed Hesham" userId="4f5f53cc101ca243" providerId="LiveId" clId="{7998B3AA-BD7D-4193-B121-24EE54E45157}" dt="2025-09-17T00:45:22.037" v="13615" actId="20577"/>
          <ac:spMkLst>
            <pc:docMk/>
            <pc:sldMk cId="1311176187" sldId="304"/>
            <ac:spMk id="2" creationId="{D76B0345-5668-0412-475D-21FAA5BB0247}"/>
          </ac:spMkLst>
        </pc:spChg>
        <pc:spChg chg="mod">
          <ac:chgData name="Mohamed Hesham" userId="4f5f53cc101ca243" providerId="LiveId" clId="{7998B3AA-BD7D-4193-B121-24EE54E45157}" dt="2025-09-17T00:45:43.435" v="13618" actId="27636"/>
          <ac:spMkLst>
            <pc:docMk/>
            <pc:sldMk cId="1311176187" sldId="304"/>
            <ac:spMk id="3" creationId="{571B2BDE-FC82-A544-2F5A-9BCC2DABA82A}"/>
          </ac:spMkLst>
        </pc:spChg>
        <pc:spChg chg="add mod">
          <ac:chgData name="Mohamed Hesham" userId="4f5f53cc101ca243" providerId="LiveId" clId="{7998B3AA-BD7D-4193-B121-24EE54E45157}" dt="2025-09-17T00:45:30.761" v="13616" actId="20577"/>
          <ac:spMkLst>
            <pc:docMk/>
            <pc:sldMk cId="1311176187" sldId="304"/>
            <ac:spMk id="7" creationId="{E4FD1E56-8A90-260D-52A9-C2E32F7221A4}"/>
          </ac:spMkLst>
        </pc:spChg>
        <pc:spChg chg="add mod">
          <ac:chgData name="Mohamed Hesham" userId="4f5f53cc101ca243" providerId="LiveId" clId="{7998B3AA-BD7D-4193-B121-24EE54E45157}" dt="2025-09-16T20:34:07.788" v="9498" actId="27636"/>
          <ac:spMkLst>
            <pc:docMk/>
            <pc:sldMk cId="1311176187" sldId="304"/>
            <ac:spMk id="9" creationId="{AB0E1644-E85F-E492-CBE5-6258BDF8BA29}"/>
          </ac:spMkLst>
        </pc:spChg>
        <pc:spChg chg="add mod">
          <ac:chgData name="Mohamed Hesham" userId="4f5f53cc101ca243" providerId="LiveId" clId="{7998B3AA-BD7D-4193-B121-24EE54E45157}" dt="2025-09-16T20:33:50.076" v="9483" actId="1076"/>
          <ac:spMkLst>
            <pc:docMk/>
            <pc:sldMk cId="1311176187" sldId="304"/>
            <ac:spMk id="10" creationId="{612E9449-B024-6001-1572-D8632D3D9E06}"/>
          </ac:spMkLst>
        </pc:spChg>
        <pc:spChg chg="add mod">
          <ac:chgData name="Mohamed Hesham" userId="4f5f53cc101ca243" providerId="LiveId" clId="{7998B3AA-BD7D-4193-B121-24EE54E45157}" dt="2025-09-17T00:46:15.533" v="13662" actId="20577"/>
          <ac:spMkLst>
            <pc:docMk/>
            <pc:sldMk cId="1311176187" sldId="304"/>
            <ac:spMk id="11" creationId="{0F9D0C5C-198F-68B5-3E15-96D0F94876C6}"/>
          </ac:spMkLst>
        </pc:spChg>
        <pc:picChg chg="add del mod modCrop">
          <ac:chgData name="Mohamed Hesham" userId="4f5f53cc101ca243" providerId="LiveId" clId="{7998B3AA-BD7D-4193-B121-24EE54E45157}" dt="2025-09-01T13:52:42.753" v="3043" actId="732"/>
          <ac:picMkLst>
            <pc:docMk/>
            <pc:sldMk cId="1311176187" sldId="304"/>
            <ac:picMk id="5" creationId="{E85F7B2E-9560-D668-B8AE-987AB01D2B5C}"/>
          </ac:picMkLst>
        </pc:picChg>
        <pc:picChg chg="add mod modCrop">
          <ac:chgData name="Mohamed Hesham" userId="4f5f53cc101ca243" providerId="LiveId" clId="{7998B3AA-BD7D-4193-B121-24EE54E45157}" dt="2025-09-02T11:52:03.811" v="8726" actId="1076"/>
          <ac:picMkLst>
            <pc:docMk/>
            <pc:sldMk cId="1311176187" sldId="304"/>
            <ac:picMk id="6" creationId="{1DF437B3-8545-0FDB-E4F9-996E59E431A2}"/>
          </ac:picMkLst>
        </pc:picChg>
        <pc:picChg chg="add del mod">
          <ac:chgData name="Mohamed Hesham" userId="4f5f53cc101ca243" providerId="LiveId" clId="{7998B3AA-BD7D-4193-B121-24EE54E45157}" dt="2025-09-16T21:29:30.280" v="11633" actId="1076"/>
          <ac:picMkLst>
            <pc:docMk/>
            <pc:sldMk cId="1311176187" sldId="304"/>
            <ac:picMk id="8" creationId="{21D14FF4-8DA4-8772-A8E2-D2CAF02C3480}"/>
          </ac:picMkLst>
        </pc:picChg>
        <pc:picChg chg="add mod">
          <ac:chgData name="Mohamed Hesham" userId="4f5f53cc101ca243" providerId="LiveId" clId="{7998B3AA-BD7D-4193-B121-24EE54E45157}" dt="2025-09-17T00:45:55.994" v="13622" actId="1076"/>
          <ac:picMkLst>
            <pc:docMk/>
            <pc:sldMk cId="1311176187" sldId="304"/>
            <ac:picMk id="8" creationId="{DCC66DDE-EDE9-5764-AEBB-4F89F6BA30F6}"/>
          </ac:picMkLst>
        </pc:picChg>
        <pc:picChg chg="add del mod modCrop">
          <ac:chgData name="Mohamed Hesham" userId="4f5f53cc101ca243" providerId="LiveId" clId="{7998B3AA-BD7D-4193-B121-24EE54E45157}" dt="2025-09-16T21:20:14.230" v="11438" actId="21"/>
          <ac:picMkLst>
            <pc:docMk/>
            <pc:sldMk cId="1311176187" sldId="304"/>
            <ac:picMk id="13" creationId="{5FA7BB90-7B54-56FB-9672-9CD85554EF49}"/>
          </ac:picMkLst>
        </pc:picChg>
        <pc:picChg chg="add mod">
          <ac:chgData name="Mohamed Hesham" userId="4f5f53cc101ca243" providerId="LiveId" clId="{7998B3AA-BD7D-4193-B121-24EE54E45157}" dt="2025-09-01T13:52:41.347" v="3039" actId="732"/>
          <ac:picMkLst>
            <pc:docMk/>
            <pc:sldMk cId="1311176187" sldId="304"/>
            <ac:picMk id="2052" creationId="{57E62A5C-E1AD-483A-5244-954B5199EE2C}"/>
          </ac:picMkLst>
        </pc:picChg>
      </pc:sldChg>
      <pc:sldChg chg="addSp delSp modSp new del mod modClrScheme chgLayout">
        <pc:chgData name="Mohamed Hesham" userId="4f5f53cc101ca243" providerId="LiveId" clId="{7998B3AA-BD7D-4193-B121-24EE54E45157}" dt="2025-08-31T15:04:35.074" v="152" actId="2696"/>
        <pc:sldMkLst>
          <pc:docMk/>
          <pc:sldMk cId="3729663359" sldId="304"/>
        </pc:sldMkLst>
      </pc:sldChg>
      <pc:sldChg chg="addSp delSp modSp new mod ord">
        <pc:chgData name="Mohamed Hesham" userId="4f5f53cc101ca243" providerId="LiveId" clId="{7998B3AA-BD7D-4193-B121-24EE54E45157}" dt="2025-09-16T21:19:31.008" v="11436" actId="27636"/>
        <pc:sldMkLst>
          <pc:docMk/>
          <pc:sldMk cId="3739314766" sldId="305"/>
        </pc:sldMkLst>
        <pc:spChg chg="mod">
          <ac:chgData name="Mohamed Hesham" userId="4f5f53cc101ca243" providerId="LiveId" clId="{7998B3AA-BD7D-4193-B121-24EE54E45157}" dt="2025-09-01T15:52:10.558" v="4878" actId="20577"/>
          <ac:spMkLst>
            <pc:docMk/>
            <pc:sldMk cId="3739314766" sldId="305"/>
            <ac:spMk id="2" creationId="{24609C15-5902-E4F1-D15A-43C6A8E01610}"/>
          </ac:spMkLst>
        </pc:spChg>
        <pc:spChg chg="add del mod">
          <ac:chgData name="Mohamed Hesham" userId="4f5f53cc101ca243" providerId="LiveId" clId="{7998B3AA-BD7D-4193-B121-24EE54E45157}" dt="2025-09-16T21:05:28.427" v="11190" actId="478"/>
          <ac:spMkLst>
            <pc:docMk/>
            <pc:sldMk cId="3739314766" sldId="305"/>
            <ac:spMk id="3" creationId="{BA94B1CD-392D-44DF-C87E-24D92ADF3681}"/>
          </ac:spMkLst>
        </pc:spChg>
        <pc:spChg chg="add del mod">
          <ac:chgData name="Mohamed Hesham" userId="4f5f53cc101ca243" providerId="LiveId" clId="{7998B3AA-BD7D-4193-B121-24EE54E45157}" dt="2025-09-16T21:19:31.008" v="11436" actId="27636"/>
          <ac:spMkLst>
            <pc:docMk/>
            <pc:sldMk cId="3739314766" sldId="305"/>
            <ac:spMk id="5" creationId="{68AFF1BD-FCAD-3B09-F05E-03D7F9D8353B}"/>
          </ac:spMkLst>
        </pc:spChg>
        <pc:picChg chg="add del mod">
          <ac:chgData name="Mohamed Hesham" userId="4f5f53cc101ca243" providerId="LiveId" clId="{7998B3AA-BD7D-4193-B121-24EE54E45157}" dt="2025-09-16T21:05:17.735" v="11185" actId="478"/>
          <ac:picMkLst>
            <pc:docMk/>
            <pc:sldMk cId="3739314766" sldId="305"/>
            <ac:picMk id="1026" creationId="{3D60DCF7-87CB-BEB2-ADBA-D5FB7950C290}"/>
          </ac:picMkLst>
        </pc:picChg>
        <pc:picChg chg="add mod">
          <ac:chgData name="Mohamed Hesham" userId="4f5f53cc101ca243" providerId="LiveId" clId="{7998B3AA-BD7D-4193-B121-24EE54E45157}" dt="2025-09-16T21:05:36.712" v="11191" actId="14100"/>
          <ac:picMkLst>
            <pc:docMk/>
            <pc:sldMk cId="3739314766" sldId="305"/>
            <ac:picMk id="2050" creationId="{C8AB8E07-9906-73B2-AE3A-4695B066D295}"/>
          </ac:picMkLst>
        </pc:picChg>
      </pc:sldChg>
      <pc:sldChg chg="addSp delSp modSp new mod modNotesTx">
        <pc:chgData name="Mohamed Hesham" userId="4f5f53cc101ca243" providerId="LiveId" clId="{7998B3AA-BD7D-4193-B121-24EE54E45157}" dt="2025-09-16T22:06:35.664" v="12747" actId="20577"/>
        <pc:sldMkLst>
          <pc:docMk/>
          <pc:sldMk cId="761241137" sldId="306"/>
        </pc:sldMkLst>
        <pc:spChg chg="mod">
          <ac:chgData name="Mohamed Hesham" userId="4f5f53cc101ca243" providerId="LiveId" clId="{7998B3AA-BD7D-4193-B121-24EE54E45157}" dt="2025-09-16T22:06:35.664" v="12747" actId="20577"/>
          <ac:spMkLst>
            <pc:docMk/>
            <pc:sldMk cId="761241137" sldId="306"/>
            <ac:spMk id="2" creationId="{2FE5D427-777B-ECE3-DBFF-0385E1D96048}"/>
          </ac:spMkLst>
        </pc:spChg>
        <pc:spChg chg="add mod">
          <ac:chgData name="Mohamed Hesham" userId="4f5f53cc101ca243" providerId="LiveId" clId="{7998B3AA-BD7D-4193-B121-24EE54E45157}" dt="2025-09-16T21:41:35.321" v="12150" actId="5793"/>
          <ac:spMkLst>
            <pc:docMk/>
            <pc:sldMk cId="761241137" sldId="306"/>
            <ac:spMk id="10" creationId="{EB29C61D-25A5-6A37-CEAB-5D383D165ABA}"/>
          </ac:spMkLst>
        </pc:spChg>
        <pc:spChg chg="add mod">
          <ac:chgData name="Mohamed Hesham" userId="4f5f53cc101ca243" providerId="LiveId" clId="{7998B3AA-BD7D-4193-B121-24EE54E45157}" dt="2025-09-16T21:48:03.800" v="12171" actId="207"/>
          <ac:spMkLst>
            <pc:docMk/>
            <pc:sldMk cId="761241137" sldId="306"/>
            <ac:spMk id="14" creationId="{7CD8AFBC-6042-CF4C-A79F-6BC67B595C5C}"/>
          </ac:spMkLst>
        </pc:spChg>
        <pc:spChg chg="add mod">
          <ac:chgData name="Mohamed Hesham" userId="4f5f53cc101ca243" providerId="LiveId" clId="{7998B3AA-BD7D-4193-B121-24EE54E45157}" dt="2025-09-16T21:48:03.800" v="12171" actId="207"/>
          <ac:spMkLst>
            <pc:docMk/>
            <pc:sldMk cId="761241137" sldId="306"/>
            <ac:spMk id="15" creationId="{3EFA9087-7D73-3BB9-5EAA-457D842EEDB7}"/>
          </ac:spMkLst>
        </pc:spChg>
        <pc:spChg chg="add mod">
          <ac:chgData name="Mohamed Hesham" userId="4f5f53cc101ca243" providerId="LiveId" clId="{7998B3AA-BD7D-4193-B121-24EE54E45157}" dt="2025-09-16T21:48:33.663" v="12190" actId="1076"/>
          <ac:spMkLst>
            <pc:docMk/>
            <pc:sldMk cId="761241137" sldId="306"/>
            <ac:spMk id="16" creationId="{76261EA0-A012-40A7-354B-0B696DF2094E}"/>
          </ac:spMkLst>
        </pc:spChg>
        <pc:spChg chg="add mod">
          <ac:chgData name="Mohamed Hesham" userId="4f5f53cc101ca243" providerId="LiveId" clId="{7998B3AA-BD7D-4193-B121-24EE54E45157}" dt="2025-09-16T21:48:36.321" v="12192" actId="1076"/>
          <ac:spMkLst>
            <pc:docMk/>
            <pc:sldMk cId="761241137" sldId="306"/>
            <ac:spMk id="17" creationId="{C3C81DD2-7C76-A775-49D9-31BA0F5BC761}"/>
          </ac:spMkLst>
        </pc:spChg>
        <pc:spChg chg="add mod">
          <ac:chgData name="Mohamed Hesham" userId="4f5f53cc101ca243" providerId="LiveId" clId="{7998B3AA-BD7D-4193-B121-24EE54E45157}" dt="2025-09-16T21:52:26.594" v="12281" actId="1076"/>
          <ac:spMkLst>
            <pc:docMk/>
            <pc:sldMk cId="761241137" sldId="306"/>
            <ac:spMk id="18" creationId="{80DCE0F4-A3F6-AEEE-9802-93BB3686B783}"/>
          </ac:spMkLst>
        </pc:spChg>
        <pc:spChg chg="add">
          <ac:chgData name="Mohamed Hesham" userId="4f5f53cc101ca243" providerId="LiveId" clId="{7998B3AA-BD7D-4193-B121-24EE54E45157}" dt="2025-09-01T14:32:38.396" v="3524"/>
          <ac:spMkLst>
            <pc:docMk/>
            <pc:sldMk cId="761241137" sldId="306"/>
            <ac:spMk id="20" creationId="{4EF78858-BCD7-3764-A8C0-70C752BE87E7}"/>
          </ac:spMkLst>
        </pc:spChg>
        <pc:spChg chg="add mod">
          <ac:chgData name="Mohamed Hesham" userId="4f5f53cc101ca243" providerId="LiveId" clId="{7998B3AA-BD7D-4193-B121-24EE54E45157}" dt="2025-09-01T14:32:46.268" v="3525"/>
          <ac:spMkLst>
            <pc:docMk/>
            <pc:sldMk cId="761241137" sldId="306"/>
            <ac:spMk id="21" creationId="{D7FE646D-B286-1791-A87E-D608D27E2496}"/>
          </ac:spMkLst>
        </pc:spChg>
        <pc:spChg chg="add del mod">
          <ac:chgData name="Mohamed Hesham" userId="4f5f53cc101ca243" providerId="LiveId" clId="{7998B3AA-BD7D-4193-B121-24EE54E45157}" dt="2025-09-16T21:42:21.657" v="12157" actId="478"/>
          <ac:spMkLst>
            <pc:docMk/>
            <pc:sldMk cId="761241137" sldId="306"/>
            <ac:spMk id="22" creationId="{CB97A956-6B77-5799-CB97-1177C99271FB}"/>
          </ac:spMkLst>
        </pc:spChg>
        <pc:picChg chg="add del mod">
          <ac:chgData name="Mohamed Hesham" userId="4f5f53cc101ca243" providerId="LiveId" clId="{7998B3AA-BD7D-4193-B121-24EE54E45157}" dt="2025-09-16T21:33:16.572" v="11783" actId="478"/>
          <ac:picMkLst>
            <pc:docMk/>
            <pc:sldMk cId="761241137" sldId="306"/>
            <ac:picMk id="3" creationId="{73C953F7-BD7A-7383-75FA-419D048FACB7}"/>
          </ac:picMkLst>
        </pc:picChg>
        <pc:picChg chg="add del mod">
          <ac:chgData name="Mohamed Hesham" userId="4f5f53cc101ca243" providerId="LiveId" clId="{7998B3AA-BD7D-4193-B121-24EE54E45157}" dt="2025-09-16T21:41:37.619" v="12151" actId="478"/>
          <ac:picMkLst>
            <pc:docMk/>
            <pc:sldMk cId="761241137" sldId="306"/>
            <ac:picMk id="5" creationId="{8DD8DE7C-0C15-5002-344B-AD26CD7C640C}"/>
          </ac:picMkLst>
        </pc:picChg>
        <pc:picChg chg="add mod">
          <ac:chgData name="Mohamed Hesham" userId="4f5f53cc101ca243" providerId="LiveId" clId="{7998B3AA-BD7D-4193-B121-24EE54E45157}" dt="2025-09-16T21:35:30.252" v="11884"/>
          <ac:picMkLst>
            <pc:docMk/>
            <pc:sldMk cId="761241137" sldId="306"/>
            <ac:picMk id="6" creationId="{927DF0C0-45BF-612A-B62E-FF7B68B303CB}"/>
          </ac:picMkLst>
        </pc:picChg>
        <pc:picChg chg="add del mod">
          <ac:chgData name="Mohamed Hesham" userId="4f5f53cc101ca243" providerId="LiveId" clId="{7998B3AA-BD7D-4193-B121-24EE54E45157}" dt="2025-09-16T21:46:03.844" v="12158" actId="478"/>
          <ac:picMkLst>
            <pc:docMk/>
            <pc:sldMk cId="761241137" sldId="306"/>
            <ac:picMk id="8" creationId="{2F5622E4-16DF-C2A9-A822-8A58C419C78D}"/>
          </ac:picMkLst>
        </pc:picChg>
        <pc:picChg chg="add del mod">
          <ac:chgData name="Mohamed Hesham" userId="4f5f53cc101ca243" providerId="LiveId" clId="{7998B3AA-BD7D-4193-B121-24EE54E45157}" dt="2025-09-16T21:47:31.423" v="12162" actId="478"/>
          <ac:picMkLst>
            <pc:docMk/>
            <pc:sldMk cId="761241137" sldId="306"/>
            <ac:picMk id="11" creationId="{7F2BE541-3B9A-A67D-8C9C-D641E785160E}"/>
          </ac:picMkLst>
        </pc:picChg>
        <pc:picChg chg="add mod">
          <ac:chgData name="Mohamed Hesham" userId="4f5f53cc101ca243" providerId="LiveId" clId="{7998B3AA-BD7D-4193-B121-24EE54E45157}" dt="2025-09-16T21:47:34.323" v="12165" actId="1076"/>
          <ac:picMkLst>
            <pc:docMk/>
            <pc:sldMk cId="761241137" sldId="306"/>
            <ac:picMk id="13" creationId="{7142C984-34A6-1B52-9640-CECB252FCF4D}"/>
          </ac:picMkLst>
        </pc:picChg>
        <pc:picChg chg="add del mod">
          <ac:chgData name="Mohamed Hesham" userId="4f5f53cc101ca243" providerId="LiveId" clId="{7998B3AA-BD7D-4193-B121-24EE54E45157}" dt="2025-09-16T21:33:34.159" v="11793" actId="478"/>
          <ac:picMkLst>
            <pc:docMk/>
            <pc:sldMk cId="761241137" sldId="306"/>
            <ac:picMk id="4102" creationId="{E35E9A9A-E6B7-51F3-0FED-3282A289242B}"/>
          </ac:picMkLst>
        </pc:picChg>
      </pc:sldChg>
      <pc:sldChg chg="addSp delSp modSp new mod">
        <pc:chgData name="Mohamed Hesham" userId="4f5f53cc101ca243" providerId="LiveId" clId="{7998B3AA-BD7D-4193-B121-24EE54E45157}" dt="2025-09-01T22:26:40.961" v="8240" actId="20577"/>
        <pc:sldMkLst>
          <pc:docMk/>
          <pc:sldMk cId="560840893" sldId="307"/>
        </pc:sldMkLst>
        <pc:spChg chg="mod">
          <ac:chgData name="Mohamed Hesham" userId="4f5f53cc101ca243" providerId="LiveId" clId="{7998B3AA-BD7D-4193-B121-24EE54E45157}" dt="2025-09-01T14:43:56.659" v="3702" actId="20577"/>
          <ac:spMkLst>
            <pc:docMk/>
            <pc:sldMk cId="560840893" sldId="307"/>
            <ac:spMk id="2" creationId="{C1DBA5FE-F799-6500-E721-FB979C41974B}"/>
          </ac:spMkLst>
        </pc:spChg>
        <pc:spChg chg="mod">
          <ac:chgData name="Mohamed Hesham" userId="4f5f53cc101ca243" providerId="LiveId" clId="{7998B3AA-BD7D-4193-B121-24EE54E45157}" dt="2025-09-01T22:26:40.961" v="8240" actId="20577"/>
          <ac:spMkLst>
            <pc:docMk/>
            <pc:sldMk cId="560840893" sldId="307"/>
            <ac:spMk id="3" creationId="{E9E5EAD8-F3FE-FC79-C025-30192F7A7D7E}"/>
          </ac:spMkLst>
        </pc:spChg>
        <pc:picChg chg="add mod">
          <ac:chgData name="Mohamed Hesham" userId="4f5f53cc101ca243" providerId="LiveId" clId="{7998B3AA-BD7D-4193-B121-24EE54E45157}" dt="2025-09-01T14:52:01.625" v="4340" actId="1076"/>
          <ac:picMkLst>
            <pc:docMk/>
            <pc:sldMk cId="560840893" sldId="307"/>
            <ac:picMk id="8" creationId="{350C3A21-BA59-AF7A-F395-E617FC0D7BBD}"/>
          </ac:picMkLst>
        </pc:picChg>
      </pc:sldChg>
      <pc:sldChg chg="addSp delSp modSp new mod ord">
        <pc:chgData name="Mohamed Hesham" userId="4f5f53cc101ca243" providerId="LiveId" clId="{7998B3AA-BD7D-4193-B121-24EE54E45157}" dt="2025-09-02T20:32:19.175" v="9322" actId="478"/>
        <pc:sldMkLst>
          <pc:docMk/>
          <pc:sldMk cId="2213066148" sldId="308"/>
        </pc:sldMkLst>
        <pc:spChg chg="mod">
          <ac:chgData name="Mohamed Hesham" userId="4f5f53cc101ca243" providerId="LiveId" clId="{7998B3AA-BD7D-4193-B121-24EE54E45157}" dt="2025-09-01T19:55:13.167" v="7497" actId="20577"/>
          <ac:spMkLst>
            <pc:docMk/>
            <pc:sldMk cId="2213066148" sldId="308"/>
            <ac:spMk id="2" creationId="{23BD36E3-7F5D-8C37-58B4-973831BA7219}"/>
          </ac:spMkLst>
        </pc:spChg>
        <pc:spChg chg="mod">
          <ac:chgData name="Mohamed Hesham" userId="4f5f53cc101ca243" providerId="LiveId" clId="{7998B3AA-BD7D-4193-B121-24EE54E45157}" dt="2025-09-01T20:00:26.850" v="7573" actId="14100"/>
          <ac:spMkLst>
            <pc:docMk/>
            <pc:sldMk cId="2213066148" sldId="308"/>
            <ac:spMk id="3" creationId="{8B80EB1C-3E7B-022F-F1F1-4FA5C0286EC6}"/>
          </ac:spMkLst>
        </pc:spChg>
        <pc:spChg chg="add mod">
          <ac:chgData name="Mohamed Hesham" userId="4f5f53cc101ca243" providerId="LiveId" clId="{7998B3AA-BD7D-4193-B121-24EE54E45157}" dt="2025-09-01T16:17:11.302" v="6689" actId="20577"/>
          <ac:spMkLst>
            <pc:docMk/>
            <pc:sldMk cId="2213066148" sldId="308"/>
            <ac:spMk id="11" creationId="{BEE1C14A-0F4A-AD5B-81C1-3445ABB41423}"/>
          </ac:spMkLst>
        </pc:spChg>
        <pc:picChg chg="add mod">
          <ac:chgData name="Mohamed Hesham" userId="4f5f53cc101ca243" providerId="LiveId" clId="{7998B3AA-BD7D-4193-B121-24EE54E45157}" dt="2025-09-01T16:19:05.173" v="6779" actId="1076"/>
          <ac:picMkLst>
            <pc:docMk/>
            <pc:sldMk cId="2213066148" sldId="308"/>
            <ac:picMk id="10" creationId="{969C7CD9-8193-4A19-5475-854CA0C3243A}"/>
          </ac:picMkLst>
        </pc:picChg>
      </pc:sldChg>
      <pc:sldChg chg="addSp delSp modSp new mod ord">
        <pc:chgData name="Mohamed Hesham" userId="4f5f53cc101ca243" providerId="LiveId" clId="{7998B3AA-BD7D-4193-B121-24EE54E45157}" dt="2025-09-01T20:05:34.608" v="7620" actId="14100"/>
        <pc:sldMkLst>
          <pc:docMk/>
          <pc:sldMk cId="2945023976" sldId="309"/>
        </pc:sldMkLst>
        <pc:spChg chg="mod">
          <ac:chgData name="Mohamed Hesham" userId="4f5f53cc101ca243" providerId="LiveId" clId="{7998B3AA-BD7D-4193-B121-24EE54E45157}" dt="2025-09-01T19:55:30.551" v="7537" actId="20577"/>
          <ac:spMkLst>
            <pc:docMk/>
            <pc:sldMk cId="2945023976" sldId="309"/>
            <ac:spMk id="2" creationId="{39612510-187F-E297-3A39-6615246DF032}"/>
          </ac:spMkLst>
        </pc:spChg>
        <pc:spChg chg="add mod">
          <ac:chgData name="Mohamed Hesham" userId="4f5f53cc101ca243" providerId="LiveId" clId="{7998B3AA-BD7D-4193-B121-24EE54E45157}" dt="2025-09-01T20:05:34.608" v="7620" actId="14100"/>
          <ac:spMkLst>
            <pc:docMk/>
            <pc:sldMk cId="2945023976" sldId="309"/>
            <ac:spMk id="7" creationId="{0A32EF0E-2B0C-1672-4A8B-3F664F99C39A}"/>
          </ac:spMkLst>
        </pc:spChg>
        <pc:spChg chg="add mod">
          <ac:chgData name="Mohamed Hesham" userId="4f5f53cc101ca243" providerId="LiveId" clId="{7998B3AA-BD7D-4193-B121-24EE54E45157}" dt="2025-09-01T16:17:00.307" v="6668" actId="20577"/>
          <ac:spMkLst>
            <pc:docMk/>
            <pc:sldMk cId="2945023976" sldId="309"/>
            <ac:spMk id="8" creationId="{C19BA493-6594-BA90-6518-CB515C5BAF1B}"/>
          </ac:spMkLst>
        </pc:spChg>
        <pc:picChg chg="add mod ord">
          <ac:chgData name="Mohamed Hesham" userId="4f5f53cc101ca243" providerId="LiveId" clId="{7998B3AA-BD7D-4193-B121-24EE54E45157}" dt="2025-09-01T15:13:54.332" v="4627" actId="1076"/>
          <ac:picMkLst>
            <pc:docMk/>
            <pc:sldMk cId="2945023976" sldId="309"/>
            <ac:picMk id="6" creationId="{0E608C98-F628-FE20-D4A9-4123983D6623}"/>
          </ac:picMkLst>
        </pc:picChg>
      </pc:sldChg>
      <pc:sldChg chg="addSp delSp modSp new mod ord">
        <pc:chgData name="Mohamed Hesham" userId="4f5f53cc101ca243" providerId="LiveId" clId="{7998B3AA-BD7D-4193-B121-24EE54E45157}" dt="2025-09-02T12:18:52.808" v="9179" actId="20577"/>
        <pc:sldMkLst>
          <pc:docMk/>
          <pc:sldMk cId="579998476" sldId="310"/>
        </pc:sldMkLst>
        <pc:spChg chg="mod">
          <ac:chgData name="Mohamed Hesham" userId="4f5f53cc101ca243" providerId="LiveId" clId="{7998B3AA-BD7D-4193-B121-24EE54E45157}" dt="2025-09-01T15:18:14.048" v="4711" actId="20577"/>
          <ac:spMkLst>
            <pc:docMk/>
            <pc:sldMk cId="579998476" sldId="310"/>
            <ac:spMk id="2" creationId="{1BF103E8-44C0-0A9A-A873-D47AE5B523B8}"/>
          </ac:spMkLst>
        </pc:spChg>
        <pc:spChg chg="add mod">
          <ac:chgData name="Mohamed Hesham" userId="4f5f53cc101ca243" providerId="LiveId" clId="{7998B3AA-BD7D-4193-B121-24EE54E45157}" dt="2025-09-02T12:18:52.808" v="9179" actId="20577"/>
          <ac:spMkLst>
            <pc:docMk/>
            <pc:sldMk cId="579998476" sldId="310"/>
            <ac:spMk id="7" creationId="{7AE7896F-26EB-B2C3-6F6A-7D17F2FDDF06}"/>
          </ac:spMkLst>
        </pc:spChg>
        <pc:picChg chg="add mod">
          <ac:chgData name="Mohamed Hesham" userId="4f5f53cc101ca243" providerId="LiveId" clId="{7998B3AA-BD7D-4193-B121-24EE54E45157}" dt="2025-09-01T15:19:36.992" v="4778" actId="1076"/>
          <ac:picMkLst>
            <pc:docMk/>
            <pc:sldMk cId="579998476" sldId="310"/>
            <ac:picMk id="6" creationId="{C296C1C1-95E0-9A37-B96A-45B9D17F6E7E}"/>
          </ac:picMkLst>
        </pc:picChg>
        <pc:picChg chg="add mod">
          <ac:chgData name="Mohamed Hesham" userId="4f5f53cc101ca243" providerId="LiveId" clId="{7998B3AA-BD7D-4193-B121-24EE54E45157}" dt="2025-09-01T16:07:16.606" v="5560" actId="1076"/>
          <ac:picMkLst>
            <pc:docMk/>
            <pc:sldMk cId="579998476" sldId="310"/>
            <ac:picMk id="9" creationId="{7922234E-1636-2C72-5A04-7CB07B05A6D0}"/>
          </ac:picMkLst>
        </pc:picChg>
      </pc:sldChg>
      <pc:sldChg chg="addSp delSp modSp new mod modAnim">
        <pc:chgData name="Mohamed Hesham" userId="4f5f53cc101ca243" providerId="LiveId" clId="{7998B3AA-BD7D-4193-B121-24EE54E45157}" dt="2025-09-01T15:36:01.530" v="4808" actId="1076"/>
        <pc:sldMkLst>
          <pc:docMk/>
          <pc:sldMk cId="4258333014" sldId="311"/>
        </pc:sldMkLst>
        <pc:spChg chg="mod">
          <ac:chgData name="Mohamed Hesham" userId="4f5f53cc101ca243" providerId="LiveId" clId="{7998B3AA-BD7D-4193-B121-24EE54E45157}" dt="2025-09-01T15:35:58.916" v="4806" actId="20577"/>
          <ac:spMkLst>
            <pc:docMk/>
            <pc:sldMk cId="4258333014" sldId="311"/>
            <ac:spMk id="2" creationId="{5D991930-2E4A-E931-20C9-410B3342BBC9}"/>
          </ac:spMkLst>
        </pc:spChg>
        <pc:picChg chg="add mod">
          <ac:chgData name="Mohamed Hesham" userId="4f5f53cc101ca243" providerId="LiveId" clId="{7998B3AA-BD7D-4193-B121-24EE54E45157}" dt="2025-09-01T15:36:01.530" v="4808" actId="1076"/>
          <ac:picMkLst>
            <pc:docMk/>
            <pc:sldMk cId="4258333014" sldId="311"/>
            <ac:picMk id="5" creationId="{7456E89B-5C7B-C4C4-67D2-2134C9721D18}"/>
          </ac:picMkLst>
        </pc:picChg>
      </pc:sldChg>
      <pc:sldChg chg="addSp delSp modSp new del mod">
        <pc:chgData name="Mohamed Hesham" userId="4f5f53cc101ca243" providerId="LiveId" clId="{7998B3AA-BD7D-4193-B121-24EE54E45157}" dt="2025-09-01T16:06:40.314" v="5495" actId="2696"/>
        <pc:sldMkLst>
          <pc:docMk/>
          <pc:sldMk cId="3855891054" sldId="312"/>
        </pc:sldMkLst>
      </pc:sldChg>
      <pc:sldChg chg="modSp new mod">
        <pc:chgData name="Mohamed Hesham" userId="4f5f53cc101ca243" providerId="LiveId" clId="{7998B3AA-BD7D-4193-B121-24EE54E45157}" dt="2025-09-02T01:07:32.157" v="8667" actId="20577"/>
        <pc:sldMkLst>
          <pc:docMk/>
          <pc:sldMk cId="3683760623" sldId="313"/>
        </pc:sldMkLst>
        <pc:spChg chg="mod">
          <ac:chgData name="Mohamed Hesham" userId="4f5f53cc101ca243" providerId="LiveId" clId="{7998B3AA-BD7D-4193-B121-24EE54E45157}" dt="2025-08-31T15:18:55.058" v="1756" actId="20577"/>
          <ac:spMkLst>
            <pc:docMk/>
            <pc:sldMk cId="3683760623" sldId="313"/>
            <ac:spMk id="2" creationId="{3A2BE821-B983-ED06-C9D3-2014DE3D5F72}"/>
          </ac:spMkLst>
        </pc:spChg>
        <pc:spChg chg="mod">
          <ac:chgData name="Mohamed Hesham" userId="4f5f53cc101ca243" providerId="LiveId" clId="{7998B3AA-BD7D-4193-B121-24EE54E45157}" dt="2025-09-02T01:07:32.157" v="8667" actId="20577"/>
          <ac:spMkLst>
            <pc:docMk/>
            <pc:sldMk cId="3683760623" sldId="313"/>
            <ac:spMk id="3" creationId="{2642BCB0-B04E-3313-FAFC-0AB5FF2D053B}"/>
          </ac:spMkLst>
        </pc:spChg>
      </pc:sldChg>
      <pc:sldChg chg="addSp modSp new mod ord">
        <pc:chgData name="Mohamed Hesham" userId="4f5f53cc101ca243" providerId="LiveId" clId="{7998B3AA-BD7D-4193-B121-24EE54E45157}" dt="2025-09-02T12:26:13.834" v="9321"/>
        <pc:sldMkLst>
          <pc:docMk/>
          <pc:sldMk cId="2215735545" sldId="314"/>
        </pc:sldMkLst>
        <pc:spChg chg="mod">
          <ac:chgData name="Mohamed Hesham" userId="4f5f53cc101ca243" providerId="LiveId" clId="{7998B3AA-BD7D-4193-B121-24EE54E45157}" dt="2025-09-01T16:00:22.056" v="5200" actId="20577"/>
          <ac:spMkLst>
            <pc:docMk/>
            <pc:sldMk cId="2215735545" sldId="314"/>
            <ac:spMk id="2" creationId="{2261B3A4-F7B3-A46D-E3B2-39496452B62B}"/>
          </ac:spMkLst>
        </pc:spChg>
        <pc:spChg chg="mod">
          <ac:chgData name="Mohamed Hesham" userId="4f5f53cc101ca243" providerId="LiveId" clId="{7998B3AA-BD7D-4193-B121-24EE54E45157}" dt="2025-09-01T16:08:28.491" v="5757" actId="20577"/>
          <ac:spMkLst>
            <pc:docMk/>
            <pc:sldMk cId="2215735545" sldId="314"/>
            <ac:spMk id="3" creationId="{EECE0CF5-42D9-6193-690E-C351EBD1F260}"/>
          </ac:spMkLst>
        </pc:spChg>
        <pc:graphicFrameChg chg="add mod">
          <ac:chgData name="Mohamed Hesham" userId="4f5f53cc101ca243" providerId="LiveId" clId="{7998B3AA-BD7D-4193-B121-24EE54E45157}" dt="2025-09-02T12:26:13.834" v="9321"/>
          <ac:graphicFrameMkLst>
            <pc:docMk/>
            <pc:sldMk cId="2215735545" sldId="314"/>
            <ac:graphicFrameMk id="5" creationId="{DA3BDA5A-9A6E-A0F4-C6EE-172129091D99}"/>
          </ac:graphicFrameMkLst>
        </pc:graphicFrameChg>
      </pc:sldChg>
      <pc:sldChg chg="delSp modSp new mod">
        <pc:chgData name="Mohamed Hesham" userId="4f5f53cc101ca243" providerId="LiveId" clId="{7998B3AA-BD7D-4193-B121-24EE54E45157}" dt="2025-09-02T01:08:11.318" v="8670" actId="1076"/>
        <pc:sldMkLst>
          <pc:docMk/>
          <pc:sldMk cId="1521030069" sldId="315"/>
        </pc:sldMkLst>
        <pc:spChg chg="mod">
          <ac:chgData name="Mohamed Hesham" userId="4f5f53cc101ca243" providerId="LiveId" clId="{7998B3AA-BD7D-4193-B121-24EE54E45157}" dt="2025-09-02T01:08:11.318" v="8670" actId="1076"/>
          <ac:spMkLst>
            <pc:docMk/>
            <pc:sldMk cId="1521030069" sldId="315"/>
            <ac:spMk id="2" creationId="{8108AC75-59F5-F9E1-00C3-422974777E27}"/>
          </ac:spMkLst>
        </pc:spChg>
      </pc:sldChg>
      <pc:sldChg chg="addSp modSp new del mod">
        <pc:chgData name="Mohamed Hesham" userId="4f5f53cc101ca243" providerId="LiveId" clId="{7998B3AA-BD7D-4193-B121-24EE54E45157}" dt="2025-09-02T01:08:14.932" v="8671" actId="2696"/>
        <pc:sldMkLst>
          <pc:docMk/>
          <pc:sldMk cId="1122508929" sldId="316"/>
        </pc:sldMkLst>
      </pc:sldChg>
      <pc:sldChg chg="new del">
        <pc:chgData name="Mohamed Hesham" userId="4f5f53cc101ca243" providerId="LiveId" clId="{7998B3AA-BD7D-4193-B121-24EE54E45157}" dt="2025-09-01T13:18:18.408" v="2145" actId="2696"/>
        <pc:sldMkLst>
          <pc:docMk/>
          <pc:sldMk cId="628771986" sldId="317"/>
        </pc:sldMkLst>
      </pc:sldChg>
      <pc:sldChg chg="addSp delSp modSp new mod">
        <pc:chgData name="Mohamed Hesham" userId="4f5f53cc101ca243" providerId="LiveId" clId="{7998B3AA-BD7D-4193-B121-24EE54E45157}" dt="2025-09-16T21:30:38.547" v="11741" actId="1076"/>
        <pc:sldMkLst>
          <pc:docMk/>
          <pc:sldMk cId="1455062895" sldId="317"/>
        </pc:sldMkLst>
        <pc:spChg chg="mod">
          <ac:chgData name="Mohamed Hesham" userId="4f5f53cc101ca243" providerId="LiveId" clId="{7998B3AA-BD7D-4193-B121-24EE54E45157}" dt="2025-09-16T21:10:39.639" v="11339" actId="20577"/>
          <ac:spMkLst>
            <pc:docMk/>
            <pc:sldMk cId="1455062895" sldId="317"/>
            <ac:spMk id="2" creationId="{83F1B87A-E748-DF16-A26C-2E169FD8D94E}"/>
          </ac:spMkLst>
        </pc:spChg>
        <pc:spChg chg="mod">
          <ac:chgData name="Mohamed Hesham" userId="4f5f53cc101ca243" providerId="LiveId" clId="{7998B3AA-BD7D-4193-B121-24EE54E45157}" dt="2025-09-16T21:19:52.571" v="11437" actId="113"/>
          <ac:spMkLst>
            <pc:docMk/>
            <pc:sldMk cId="1455062895" sldId="317"/>
            <ac:spMk id="3" creationId="{A1B6E2B6-6696-C02A-2A40-B97A4EB99A95}"/>
          </ac:spMkLst>
        </pc:spChg>
        <pc:spChg chg="add mod">
          <ac:chgData name="Mohamed Hesham" userId="4f5f53cc101ca243" providerId="LiveId" clId="{7998B3AA-BD7D-4193-B121-24EE54E45157}" dt="2025-09-16T21:30:35.059" v="11740" actId="1076"/>
          <ac:spMkLst>
            <pc:docMk/>
            <pc:sldMk cId="1455062895" sldId="317"/>
            <ac:spMk id="11" creationId="{CB1AA046-6E8B-32DE-39BE-B97395DEB43F}"/>
          </ac:spMkLst>
        </pc:spChg>
        <pc:picChg chg="add mod ord modCrop">
          <ac:chgData name="Mohamed Hesham" userId="4f5f53cc101ca243" providerId="LiveId" clId="{7998B3AA-BD7D-4193-B121-24EE54E45157}" dt="2025-09-16T21:30:27.240" v="11737" actId="1076"/>
          <ac:picMkLst>
            <pc:docMk/>
            <pc:sldMk cId="1455062895" sldId="317"/>
            <ac:picMk id="7" creationId="{927DF0C0-45BF-612A-B62E-FF7B68B303CB}"/>
          </ac:picMkLst>
        </pc:picChg>
        <pc:picChg chg="add del mod">
          <ac:chgData name="Mohamed Hesham" userId="4f5f53cc101ca243" providerId="LiveId" clId="{7998B3AA-BD7D-4193-B121-24EE54E45157}" dt="2025-09-16T21:30:38.547" v="11741" actId="1076"/>
          <ac:picMkLst>
            <pc:docMk/>
            <pc:sldMk cId="1455062895" sldId="317"/>
            <ac:picMk id="10" creationId="{8A35DA76-BE71-AF52-A915-C5C3E23BFEE4}"/>
          </ac:picMkLst>
        </pc:picChg>
        <pc:picChg chg="add mod">
          <ac:chgData name="Mohamed Hesham" userId="4f5f53cc101ca243" providerId="LiveId" clId="{7998B3AA-BD7D-4193-B121-24EE54E45157}" dt="2025-09-16T21:20:42.977" v="11444"/>
          <ac:picMkLst>
            <pc:docMk/>
            <pc:sldMk cId="1455062895" sldId="317"/>
            <ac:picMk id="13" creationId="{5FA7BB90-7B54-56FB-9672-9CD85554EF49}"/>
          </ac:picMkLst>
        </pc:picChg>
        <pc:picChg chg="add del">
          <ac:chgData name="Mohamed Hesham" userId="4f5f53cc101ca243" providerId="LiveId" clId="{7998B3AA-BD7D-4193-B121-24EE54E45157}" dt="2025-09-16T21:25:59.078" v="11618" actId="478"/>
          <ac:picMkLst>
            <pc:docMk/>
            <pc:sldMk cId="1455062895" sldId="317"/>
            <ac:picMk id="4098" creationId="{31F48EDD-FAAF-FEE7-C36B-FA4EB018F09A}"/>
          </ac:picMkLst>
        </pc:picChg>
      </pc:sldChg>
      <pc:sldChg chg="addSp new del">
        <pc:chgData name="Mohamed Hesham" userId="4f5f53cc101ca243" providerId="LiveId" clId="{7998B3AA-BD7D-4193-B121-24EE54E45157}" dt="2025-09-01T13:18:18.408" v="2145" actId="2696"/>
        <pc:sldMkLst>
          <pc:docMk/>
          <pc:sldMk cId="29049903" sldId="318"/>
        </pc:sldMkLst>
      </pc:sldChg>
      <pc:sldChg chg="addSp delSp modSp new mod modAnim">
        <pc:chgData name="Mohamed Hesham" userId="4f5f53cc101ca243" providerId="LiveId" clId="{7998B3AA-BD7D-4193-B121-24EE54E45157}" dt="2025-09-01T15:42:30.608" v="4814" actId="1076"/>
        <pc:sldMkLst>
          <pc:docMk/>
          <pc:sldMk cId="966782130" sldId="318"/>
        </pc:sldMkLst>
        <pc:spChg chg="mod">
          <ac:chgData name="Mohamed Hesham" userId="4f5f53cc101ca243" providerId="LiveId" clId="{7998B3AA-BD7D-4193-B121-24EE54E45157}" dt="2025-09-01T15:37:32.307" v="4812" actId="20577"/>
          <ac:spMkLst>
            <pc:docMk/>
            <pc:sldMk cId="966782130" sldId="318"/>
            <ac:spMk id="2" creationId="{0AF1A041-EEAC-28F1-9797-4E327DB382D5}"/>
          </ac:spMkLst>
        </pc:spChg>
        <pc:picChg chg="add mod">
          <ac:chgData name="Mohamed Hesham" userId="4f5f53cc101ca243" providerId="LiveId" clId="{7998B3AA-BD7D-4193-B121-24EE54E45157}" dt="2025-09-01T15:42:30.608" v="4814" actId="1076"/>
          <ac:picMkLst>
            <pc:docMk/>
            <pc:sldMk cId="966782130" sldId="318"/>
            <ac:picMk id="5" creationId="{6733CEAE-A7B9-B5F4-9DD1-D140A6152B0E}"/>
          </ac:picMkLst>
        </pc:picChg>
      </pc:sldChg>
      <pc:sldChg chg="addSp delSp modSp new mod">
        <pc:chgData name="Mohamed Hesham" userId="4f5f53cc101ca243" providerId="LiveId" clId="{7998B3AA-BD7D-4193-B121-24EE54E45157}" dt="2025-09-02T01:14:44.366" v="8678" actId="14100"/>
        <pc:sldMkLst>
          <pc:docMk/>
          <pc:sldMk cId="3155873179" sldId="319"/>
        </pc:sldMkLst>
        <pc:spChg chg="mod">
          <ac:chgData name="Mohamed Hesham" userId="4f5f53cc101ca243" providerId="LiveId" clId="{7998B3AA-BD7D-4193-B121-24EE54E45157}" dt="2025-09-01T19:55:36.053" v="7540" actId="20577"/>
          <ac:spMkLst>
            <pc:docMk/>
            <pc:sldMk cId="3155873179" sldId="319"/>
            <ac:spMk id="2" creationId="{92C23BEE-3128-8205-11A8-49DA4EDA2F72}"/>
          </ac:spMkLst>
        </pc:spChg>
        <pc:spChg chg="mod">
          <ac:chgData name="Mohamed Hesham" userId="4f5f53cc101ca243" providerId="LiveId" clId="{7998B3AA-BD7D-4193-B121-24EE54E45157}" dt="2025-09-01T19:59:36.985" v="7547" actId="14100"/>
          <ac:spMkLst>
            <pc:docMk/>
            <pc:sldMk cId="3155873179" sldId="319"/>
            <ac:spMk id="3" creationId="{256D3B78-B37A-151D-C886-259A2822FF22}"/>
          </ac:spMkLst>
        </pc:spChg>
        <pc:spChg chg="add mod">
          <ac:chgData name="Mohamed Hesham" userId="4f5f53cc101ca243" providerId="LiveId" clId="{7998B3AA-BD7D-4193-B121-24EE54E45157}" dt="2025-09-01T20:00:54.764" v="7581" actId="571"/>
          <ac:spMkLst>
            <pc:docMk/>
            <pc:sldMk cId="3155873179" sldId="319"/>
            <ac:spMk id="5" creationId="{45E475CA-F1B0-16D7-7CD2-0F179030E599}"/>
          </ac:spMkLst>
        </pc:spChg>
        <pc:spChg chg="add mod">
          <ac:chgData name="Mohamed Hesham" userId="4f5f53cc101ca243" providerId="LiveId" clId="{7998B3AA-BD7D-4193-B121-24EE54E45157}" dt="2025-09-02T01:14:44.366" v="8678" actId="14100"/>
          <ac:spMkLst>
            <pc:docMk/>
            <pc:sldMk cId="3155873179" sldId="319"/>
            <ac:spMk id="7" creationId="{79638049-6E84-B12A-B7EF-5CD7F09471F5}"/>
          </ac:spMkLst>
        </pc:spChg>
        <pc:spChg chg="add mod">
          <ac:chgData name="Mohamed Hesham" userId="4f5f53cc101ca243" providerId="LiveId" clId="{7998B3AA-BD7D-4193-B121-24EE54E45157}" dt="2025-09-01T20:01:00.262" v="7583" actId="1076"/>
          <ac:spMkLst>
            <pc:docMk/>
            <pc:sldMk cId="3155873179" sldId="319"/>
            <ac:spMk id="10" creationId="{139CF900-3820-1B21-1D4E-8A1610817200}"/>
          </ac:spMkLst>
        </pc:spChg>
        <pc:picChg chg="add mod">
          <ac:chgData name="Mohamed Hesham" userId="4f5f53cc101ca243" providerId="LiveId" clId="{7998B3AA-BD7D-4193-B121-24EE54E45157}" dt="2025-09-01T20:00:56.432" v="7582" actId="1076"/>
          <ac:picMkLst>
            <pc:docMk/>
            <pc:sldMk cId="3155873179" sldId="319"/>
            <ac:picMk id="6" creationId="{E0A0AD63-79CC-76F1-0403-480A0FF7DC22}"/>
          </ac:picMkLst>
        </pc:picChg>
      </pc:sldChg>
      <pc:sldChg chg="addSp modSp new mod">
        <pc:chgData name="Mohamed Hesham" userId="4f5f53cc101ca243" providerId="LiveId" clId="{7998B3AA-BD7D-4193-B121-24EE54E45157}" dt="2025-09-01T22:33:47.856" v="8288" actId="20577"/>
        <pc:sldMkLst>
          <pc:docMk/>
          <pc:sldMk cId="11282462" sldId="320"/>
        </pc:sldMkLst>
        <pc:spChg chg="mod">
          <ac:chgData name="Mohamed Hesham" userId="4f5f53cc101ca243" providerId="LiveId" clId="{7998B3AA-BD7D-4193-B121-24EE54E45157}" dt="2025-09-01T22:33:47.856" v="8288" actId="20577"/>
          <ac:spMkLst>
            <pc:docMk/>
            <pc:sldMk cId="11282462" sldId="320"/>
            <ac:spMk id="2" creationId="{7828D042-ACA6-593B-F9F1-CCA008830C3B}"/>
          </ac:spMkLst>
        </pc:spChg>
        <pc:spChg chg="mod">
          <ac:chgData name="Mohamed Hesham" userId="4f5f53cc101ca243" providerId="LiveId" clId="{7998B3AA-BD7D-4193-B121-24EE54E45157}" dt="2025-09-01T19:53:27.700" v="7461" actId="20577"/>
          <ac:spMkLst>
            <pc:docMk/>
            <pc:sldMk cId="11282462" sldId="320"/>
            <ac:spMk id="3" creationId="{8D1853B5-4F41-2A04-99A7-283563C09472}"/>
          </ac:spMkLst>
        </pc:spChg>
        <pc:spChg chg="add mod">
          <ac:chgData name="Mohamed Hesham" userId="4f5f53cc101ca243" providerId="LiveId" clId="{7998B3AA-BD7D-4193-B121-24EE54E45157}" dt="2025-09-01T16:24:39.060" v="7204" actId="1076"/>
          <ac:spMkLst>
            <pc:docMk/>
            <pc:sldMk cId="11282462" sldId="320"/>
            <ac:spMk id="7" creationId="{84558419-E3C0-82C9-5008-3EF3ACAC85F2}"/>
          </ac:spMkLst>
        </pc:spChg>
        <pc:spChg chg="add mod">
          <ac:chgData name="Mohamed Hesham" userId="4f5f53cc101ca243" providerId="LiveId" clId="{7998B3AA-BD7D-4193-B121-24EE54E45157}" dt="2025-09-01T16:24:43.275" v="7207" actId="20577"/>
          <ac:spMkLst>
            <pc:docMk/>
            <pc:sldMk cId="11282462" sldId="320"/>
            <ac:spMk id="8" creationId="{F7DEB1A2-E5D2-CB28-C8A3-F3C484D7C653}"/>
          </ac:spMkLst>
        </pc:spChg>
        <pc:picChg chg="add mod modCrop">
          <ac:chgData name="Mohamed Hesham" userId="4f5f53cc101ca243" providerId="LiveId" clId="{7998B3AA-BD7D-4193-B121-24EE54E45157}" dt="2025-09-01T16:24:18.301" v="7165" actId="1076"/>
          <ac:picMkLst>
            <pc:docMk/>
            <pc:sldMk cId="11282462" sldId="320"/>
            <ac:picMk id="6" creationId="{FBF25057-CC5C-53BA-D807-1DF74C369FB1}"/>
          </ac:picMkLst>
        </pc:picChg>
      </pc:sldChg>
      <pc:sldChg chg="modSp new mod">
        <pc:chgData name="Mohamed Hesham" userId="4f5f53cc101ca243" providerId="LiveId" clId="{7998B3AA-BD7D-4193-B121-24EE54E45157}" dt="2025-09-01T16:25:24.891" v="7225" actId="5793"/>
        <pc:sldMkLst>
          <pc:docMk/>
          <pc:sldMk cId="3192955806" sldId="321"/>
        </pc:sldMkLst>
        <pc:spChg chg="mod">
          <ac:chgData name="Mohamed Hesham" userId="4f5f53cc101ca243" providerId="LiveId" clId="{7998B3AA-BD7D-4193-B121-24EE54E45157}" dt="2025-09-01T16:12:45.190" v="6207" actId="20577"/>
          <ac:spMkLst>
            <pc:docMk/>
            <pc:sldMk cId="3192955806" sldId="321"/>
            <ac:spMk id="2" creationId="{207CE8F0-BCEA-7DA6-0CAE-617EFDE9E5C6}"/>
          </ac:spMkLst>
        </pc:spChg>
        <pc:spChg chg="mod">
          <ac:chgData name="Mohamed Hesham" userId="4f5f53cc101ca243" providerId="LiveId" clId="{7998B3AA-BD7D-4193-B121-24EE54E45157}" dt="2025-09-01T16:25:24.891" v="7225" actId="5793"/>
          <ac:spMkLst>
            <pc:docMk/>
            <pc:sldMk cId="3192955806" sldId="321"/>
            <ac:spMk id="3" creationId="{F328E4F7-C7CC-72F7-DE86-6F00CCEA9CB9}"/>
          </ac:spMkLst>
        </pc:spChg>
      </pc:sldChg>
      <pc:sldChg chg="addSp delSp modSp new mod modAnim">
        <pc:chgData name="Mohamed Hesham" userId="4f5f53cc101ca243" providerId="LiveId" clId="{7998B3AA-BD7D-4193-B121-24EE54E45157}" dt="2025-09-01T20:03:50.785" v="7599" actId="1076"/>
        <pc:sldMkLst>
          <pc:docMk/>
          <pc:sldMk cId="424437149" sldId="322"/>
        </pc:sldMkLst>
        <pc:spChg chg="mod">
          <ac:chgData name="Mohamed Hesham" userId="4f5f53cc101ca243" providerId="LiveId" clId="{7998B3AA-BD7D-4193-B121-24EE54E45157}" dt="2025-09-01T20:03:44.225" v="7597" actId="20577"/>
          <ac:spMkLst>
            <pc:docMk/>
            <pc:sldMk cId="424437149" sldId="322"/>
            <ac:spMk id="2" creationId="{38B6A1D3-BD2E-73FA-7872-387EA57095DA}"/>
          </ac:spMkLst>
        </pc:spChg>
        <pc:picChg chg="add mod">
          <ac:chgData name="Mohamed Hesham" userId="4f5f53cc101ca243" providerId="LiveId" clId="{7998B3AA-BD7D-4193-B121-24EE54E45157}" dt="2025-09-01T20:03:50.785" v="7599" actId="1076"/>
          <ac:picMkLst>
            <pc:docMk/>
            <pc:sldMk cId="424437149" sldId="322"/>
            <ac:picMk id="5" creationId="{728EEB48-4B6D-8047-6873-D1DD6CF4DADE}"/>
          </ac:picMkLst>
        </pc:picChg>
      </pc:sldChg>
      <pc:sldChg chg="addSp delSp modSp new mod ord">
        <pc:chgData name="Mohamed Hesham" userId="4f5f53cc101ca243" providerId="LiveId" clId="{7998B3AA-BD7D-4193-B121-24EE54E45157}" dt="2025-09-17T00:51:52.888" v="13897" actId="1036"/>
        <pc:sldMkLst>
          <pc:docMk/>
          <pc:sldMk cId="626376960" sldId="323"/>
        </pc:sldMkLst>
        <pc:spChg chg="mod">
          <ac:chgData name="Mohamed Hesham" userId="4f5f53cc101ca243" providerId="LiveId" clId="{7998B3AA-BD7D-4193-B121-24EE54E45157}" dt="2025-09-01T22:21:42.542" v="7979" actId="20577"/>
          <ac:spMkLst>
            <pc:docMk/>
            <pc:sldMk cId="626376960" sldId="323"/>
            <ac:spMk id="2" creationId="{225EF7D6-1477-BE05-6F97-1F75C09492D6}"/>
          </ac:spMkLst>
        </pc:spChg>
        <pc:spChg chg="add mod">
          <ac:chgData name="Mohamed Hesham" userId="4f5f53cc101ca243" providerId="LiveId" clId="{7998B3AA-BD7D-4193-B121-24EE54E45157}" dt="2025-09-17T00:51:05.752" v="13882" actId="20577"/>
          <ac:spMkLst>
            <pc:docMk/>
            <pc:sldMk cId="626376960" sldId="323"/>
            <ac:spMk id="5" creationId="{4CA42D14-942B-9058-34A1-6E19897C1274}"/>
          </ac:spMkLst>
        </pc:spChg>
        <pc:spChg chg="add mod">
          <ac:chgData name="Mohamed Hesham" userId="4f5f53cc101ca243" providerId="LiveId" clId="{7998B3AA-BD7D-4193-B121-24EE54E45157}" dt="2025-09-01T22:23:32.650" v="8067" actId="27636"/>
          <ac:spMkLst>
            <pc:docMk/>
            <pc:sldMk cId="626376960" sldId="323"/>
            <ac:spMk id="11" creationId="{58296519-7B3B-4558-2BDD-23713DC53493}"/>
          </ac:spMkLst>
        </pc:spChg>
        <pc:picChg chg="add del mod">
          <ac:chgData name="Mohamed Hesham" userId="4f5f53cc101ca243" providerId="LiveId" clId="{7998B3AA-BD7D-4193-B121-24EE54E45157}" dt="2025-09-17T00:45:09.132" v="13602" actId="21"/>
          <ac:picMkLst>
            <pc:docMk/>
            <pc:sldMk cId="626376960" sldId="323"/>
            <ac:picMk id="3" creationId="{DCC66DDE-EDE9-5764-AEBB-4F89F6BA30F6}"/>
          </ac:picMkLst>
        </pc:picChg>
        <pc:picChg chg="add mod">
          <ac:chgData name="Mohamed Hesham" userId="4f5f53cc101ca243" providerId="LiveId" clId="{7998B3AA-BD7D-4193-B121-24EE54E45157}" dt="2025-09-17T00:51:29.150" v="13888" actId="1076"/>
          <ac:picMkLst>
            <pc:docMk/>
            <pc:sldMk cId="626376960" sldId="323"/>
            <ac:picMk id="10" creationId="{B2CF9AC4-5C66-9441-6683-0EEA7F409CAE}"/>
          </ac:picMkLst>
        </pc:picChg>
        <pc:picChg chg="add mod modCrop">
          <ac:chgData name="Mohamed Hesham" userId="4f5f53cc101ca243" providerId="LiveId" clId="{7998B3AA-BD7D-4193-B121-24EE54E45157}" dt="2025-09-17T00:51:52.888" v="13897" actId="1036"/>
          <ac:picMkLst>
            <pc:docMk/>
            <pc:sldMk cId="626376960" sldId="323"/>
            <ac:picMk id="13" creationId="{E1D8D974-CFAE-6D05-5EC3-2E50AA8FE0B2}"/>
          </ac:picMkLst>
        </pc:picChg>
      </pc:sldChg>
      <pc:sldChg chg="addSp delSp modSp new mod">
        <pc:chgData name="Mohamed Hesham" userId="4f5f53cc101ca243" providerId="LiveId" clId="{7998B3AA-BD7D-4193-B121-24EE54E45157}" dt="2025-09-02T01:04:50.917" v="8612" actId="20577"/>
        <pc:sldMkLst>
          <pc:docMk/>
          <pc:sldMk cId="2421133745" sldId="324"/>
        </pc:sldMkLst>
        <pc:spChg chg="mod">
          <ac:chgData name="Mohamed Hesham" userId="4f5f53cc101ca243" providerId="LiveId" clId="{7998B3AA-BD7D-4193-B121-24EE54E45157}" dt="2025-09-01T22:36:22.510" v="8439" actId="20577"/>
          <ac:spMkLst>
            <pc:docMk/>
            <pc:sldMk cId="2421133745" sldId="324"/>
            <ac:spMk id="2" creationId="{6582CEFC-2D80-040D-4D90-271D2A987261}"/>
          </ac:spMkLst>
        </pc:spChg>
        <pc:spChg chg="add mod">
          <ac:chgData name="Mohamed Hesham" userId="4f5f53cc101ca243" providerId="LiveId" clId="{7998B3AA-BD7D-4193-B121-24EE54E45157}" dt="2025-09-02T01:04:50.917" v="8612" actId="20577"/>
          <ac:spMkLst>
            <pc:docMk/>
            <pc:sldMk cId="2421133745" sldId="324"/>
            <ac:spMk id="9" creationId="{181EB345-626B-E40D-D6E6-1B36E851ACA5}"/>
          </ac:spMkLst>
        </pc:spChg>
        <pc:picChg chg="add mod ord">
          <ac:chgData name="Mohamed Hesham" userId="4f5f53cc101ca243" providerId="LiveId" clId="{7998B3AA-BD7D-4193-B121-24EE54E45157}" dt="2025-09-01T22:35:21.597" v="8299" actId="1076"/>
          <ac:picMkLst>
            <pc:docMk/>
            <pc:sldMk cId="2421133745" sldId="324"/>
            <ac:picMk id="6" creationId="{53808DB2-4CC7-3870-E4DB-A32F78DD56DE}"/>
          </ac:picMkLst>
        </pc:picChg>
      </pc:sldChg>
      <pc:sldChg chg="addSp delSp modSp new mod">
        <pc:chgData name="Mohamed Hesham" userId="4f5f53cc101ca243" providerId="LiveId" clId="{7998B3AA-BD7D-4193-B121-24EE54E45157}" dt="2025-09-02T12:24:45.850" v="9319" actId="20577"/>
        <pc:sldMkLst>
          <pc:docMk/>
          <pc:sldMk cId="1461376713" sldId="325"/>
        </pc:sldMkLst>
        <pc:spChg chg="mod">
          <ac:chgData name="Mohamed Hesham" userId="4f5f53cc101ca243" providerId="LiveId" clId="{7998B3AA-BD7D-4193-B121-24EE54E45157}" dt="2025-09-01T22:37:36.593" v="8607" actId="20577"/>
          <ac:spMkLst>
            <pc:docMk/>
            <pc:sldMk cId="1461376713" sldId="325"/>
            <ac:spMk id="2" creationId="{24BE4A27-F77C-4888-ED54-EBA2FF347579}"/>
          </ac:spMkLst>
        </pc:spChg>
        <pc:spChg chg="add mod">
          <ac:chgData name="Mohamed Hesham" userId="4f5f53cc101ca243" providerId="LiveId" clId="{7998B3AA-BD7D-4193-B121-24EE54E45157}" dt="2025-09-02T12:24:45.850" v="9319" actId="20577"/>
          <ac:spMkLst>
            <pc:docMk/>
            <pc:sldMk cId="1461376713" sldId="325"/>
            <ac:spMk id="3" creationId="{6B7A768B-243C-B7AF-DDB6-9F9D651B80E6}"/>
          </ac:spMkLst>
        </pc:spChg>
        <pc:graphicFrameChg chg="add mod">
          <ac:chgData name="Mohamed Hesham" userId="4f5f53cc101ca243" providerId="LiveId" clId="{7998B3AA-BD7D-4193-B121-24EE54E45157}" dt="2025-09-02T12:23:33.804" v="9225" actId="20577"/>
          <ac:graphicFrameMkLst>
            <pc:docMk/>
            <pc:sldMk cId="1461376713" sldId="325"/>
            <ac:graphicFrameMk id="6" creationId="{00000000-0008-0000-0000-000002000000}"/>
          </ac:graphicFrameMkLst>
        </pc:graphicFrameChg>
      </pc:sldChg>
      <pc:sldChg chg="addSp delSp modSp new mod ord modNotesTx">
        <pc:chgData name="Mohamed Hesham" userId="4f5f53cc101ca243" providerId="LiveId" clId="{7998B3AA-BD7D-4193-B121-24EE54E45157}" dt="2025-09-16T21:07:10.920" v="11250"/>
        <pc:sldMkLst>
          <pc:docMk/>
          <pc:sldMk cId="1694919876" sldId="326"/>
        </pc:sldMkLst>
        <pc:spChg chg="mod">
          <ac:chgData name="Mohamed Hesham" userId="4f5f53cc101ca243" providerId="LiveId" clId="{7998B3AA-BD7D-4193-B121-24EE54E45157}" dt="2025-09-16T20:19:25.123" v="9410" actId="27636"/>
          <ac:spMkLst>
            <pc:docMk/>
            <pc:sldMk cId="1694919876" sldId="326"/>
            <ac:spMk id="2" creationId="{BA5E1870-D599-4AE8-BD86-4A733AAD0590}"/>
          </ac:spMkLst>
        </pc:spChg>
        <pc:spChg chg="del mod">
          <ac:chgData name="Mohamed Hesham" userId="4f5f53cc101ca243" providerId="LiveId" clId="{7998B3AA-BD7D-4193-B121-24EE54E45157}" dt="2025-09-16T20:19:29.064" v="9411" actId="21"/>
          <ac:spMkLst>
            <pc:docMk/>
            <pc:sldMk cId="1694919876" sldId="326"/>
            <ac:spMk id="3" creationId="{394E8662-887D-284C-2C06-ABB3BF08FA24}"/>
          </ac:spMkLst>
        </pc:spChg>
        <pc:spChg chg="add del mod">
          <ac:chgData name="Mohamed Hesham" userId="4f5f53cc101ca243" providerId="LiveId" clId="{7998B3AA-BD7D-4193-B121-24EE54E45157}" dt="2025-09-16T20:19:31.563" v="9412" actId="478"/>
          <ac:spMkLst>
            <pc:docMk/>
            <pc:sldMk cId="1694919876" sldId="326"/>
            <ac:spMk id="7" creationId="{64221B13-9200-3AEC-8D1E-31AC3170F092}"/>
          </ac:spMkLst>
        </pc:spChg>
        <pc:spChg chg="add mod">
          <ac:chgData name="Mohamed Hesham" userId="4f5f53cc101ca243" providerId="LiveId" clId="{7998B3AA-BD7D-4193-B121-24EE54E45157}" dt="2025-09-16T21:02:40.614" v="11104" actId="20577"/>
          <ac:spMkLst>
            <pc:docMk/>
            <pc:sldMk cId="1694919876" sldId="326"/>
            <ac:spMk id="9" creationId="{5CC1FC0F-71FD-6A32-43C4-E2AA3225F9CF}"/>
          </ac:spMkLst>
        </pc:spChg>
        <pc:graphicFrameChg chg="add del mod modGraphic">
          <ac:chgData name="Mohamed Hesham" userId="4f5f53cc101ca243" providerId="LiveId" clId="{7998B3AA-BD7D-4193-B121-24EE54E45157}" dt="2025-09-16T20:26:50.191" v="9423" actId="478"/>
          <ac:graphicFrameMkLst>
            <pc:docMk/>
            <pc:sldMk cId="1694919876" sldId="326"/>
            <ac:graphicFrameMk id="5" creationId="{CBA02EDC-3912-0873-F6DC-19EB8C389E39}"/>
          </ac:graphicFrameMkLst>
        </pc:graphicFrameChg>
        <pc:graphicFrameChg chg="add mod modGraphic">
          <ac:chgData name="Mohamed Hesham" userId="4f5f53cc101ca243" providerId="LiveId" clId="{7998B3AA-BD7D-4193-B121-24EE54E45157}" dt="2025-09-16T20:29:08.068" v="9430" actId="207"/>
          <ac:graphicFrameMkLst>
            <pc:docMk/>
            <pc:sldMk cId="1694919876" sldId="326"/>
            <ac:graphicFrameMk id="8" creationId="{D9364254-5C03-20D1-BDD5-6D2B3F49B7E4}"/>
          </ac:graphicFrameMkLst>
        </pc:graphicFrameChg>
      </pc:sldChg>
      <pc:sldChg chg="addSp delSp modSp new del mod">
        <pc:chgData name="Mohamed Hesham" userId="4f5f53cc101ca243" providerId="LiveId" clId="{7998B3AA-BD7D-4193-B121-24EE54E45157}" dt="2025-09-02T01:27:11.993" v="8705" actId="2696"/>
        <pc:sldMkLst>
          <pc:docMk/>
          <pc:sldMk cId="4240852476" sldId="326"/>
        </pc:sldMkLst>
      </pc:sldChg>
      <pc:sldChg chg="new del">
        <pc:chgData name="Mohamed Hesham" userId="4f5f53cc101ca243" providerId="LiveId" clId="{7998B3AA-BD7D-4193-B121-24EE54E45157}" dt="2025-09-02T12:06:54.059" v="8970" actId="2696"/>
        <pc:sldMkLst>
          <pc:docMk/>
          <pc:sldMk cId="1884119210" sldId="327"/>
        </pc:sldMkLst>
      </pc:sldChg>
      <pc:sldChg chg="addSp modSp new mod ord">
        <pc:chgData name="Mohamed Hesham" userId="4f5f53cc101ca243" providerId="LiveId" clId="{7998B3AA-BD7D-4193-B121-24EE54E45157}" dt="2025-09-16T21:53:07.477" v="12376" actId="122"/>
        <pc:sldMkLst>
          <pc:docMk/>
          <pc:sldMk cId="3072098716" sldId="327"/>
        </pc:sldMkLst>
        <pc:spChg chg="mod">
          <ac:chgData name="Mohamed Hesham" userId="4f5f53cc101ca243" providerId="LiveId" clId="{7998B3AA-BD7D-4193-B121-24EE54E45157}" dt="2025-09-02T12:07:52.324" v="9002" actId="20577"/>
          <ac:spMkLst>
            <pc:docMk/>
            <pc:sldMk cId="3072098716" sldId="327"/>
            <ac:spMk id="2" creationId="{E8CB0C78-9400-CE28-F4F9-A762A1C15947}"/>
          </ac:spMkLst>
        </pc:spChg>
        <pc:spChg chg="mod ord">
          <ac:chgData name="Mohamed Hesham" userId="4f5f53cc101ca243" providerId="LiveId" clId="{7998B3AA-BD7D-4193-B121-24EE54E45157}" dt="2025-09-16T21:30:56.723" v="11747" actId="1076"/>
          <ac:spMkLst>
            <pc:docMk/>
            <pc:sldMk cId="3072098716" sldId="327"/>
            <ac:spMk id="3" creationId="{2D4F564A-4BE0-8820-AD40-2953C362EA01}"/>
          </ac:spMkLst>
        </pc:spChg>
        <pc:spChg chg="add mod">
          <ac:chgData name="Mohamed Hesham" userId="4f5f53cc101ca243" providerId="LiveId" clId="{7998B3AA-BD7D-4193-B121-24EE54E45157}" dt="2025-09-16T21:30:47.949" v="11744" actId="27636"/>
          <ac:spMkLst>
            <pc:docMk/>
            <pc:sldMk cId="3072098716" sldId="327"/>
            <ac:spMk id="6" creationId="{A45A3BE2-A51F-199B-1A31-8CC0BD6F0564}"/>
          </ac:spMkLst>
        </pc:spChg>
        <pc:spChg chg="add mod">
          <ac:chgData name="Mohamed Hesham" userId="4f5f53cc101ca243" providerId="LiveId" clId="{7998B3AA-BD7D-4193-B121-24EE54E45157}" dt="2025-09-16T21:31:05.493" v="11749" actId="1076"/>
          <ac:spMkLst>
            <pc:docMk/>
            <pc:sldMk cId="3072098716" sldId="327"/>
            <ac:spMk id="7" creationId="{A2073E00-AE93-9974-7E83-85D662EC889D}"/>
          </ac:spMkLst>
        </pc:spChg>
        <pc:spChg chg="add mod">
          <ac:chgData name="Mohamed Hesham" userId="4f5f53cc101ca243" providerId="LiveId" clId="{7998B3AA-BD7D-4193-B121-24EE54E45157}" dt="2025-09-16T21:53:07.477" v="12376" actId="122"/>
          <ac:spMkLst>
            <pc:docMk/>
            <pc:sldMk cId="3072098716" sldId="327"/>
            <ac:spMk id="8" creationId="{11EA3273-68B7-DCCE-1952-AE201A6D908E}"/>
          </ac:spMkLst>
        </pc:spChg>
        <pc:picChg chg="add mod modCrop">
          <ac:chgData name="Mohamed Hesham" userId="4f5f53cc101ca243" providerId="LiveId" clId="{7998B3AA-BD7D-4193-B121-24EE54E45157}" dt="2025-09-16T21:52:36.014" v="12286" actId="1076"/>
          <ac:picMkLst>
            <pc:docMk/>
            <pc:sldMk cId="3072098716" sldId="327"/>
            <ac:picMk id="5" creationId="{5235AAC0-E3B4-CB22-3DFB-C6B1E7A9EE95}"/>
          </ac:picMkLst>
        </pc:picChg>
      </pc:sldChg>
      <pc:sldChg chg="addSp delSp modSp add mod">
        <pc:chgData name="Mohamed Hesham" userId="4f5f53cc101ca243" providerId="LiveId" clId="{7998B3AA-BD7D-4193-B121-24EE54E45157}" dt="2025-09-17T00:53:19.242" v="13898" actId="33524"/>
        <pc:sldMkLst>
          <pc:docMk/>
          <pc:sldMk cId="294948041" sldId="328"/>
        </pc:sldMkLst>
        <pc:spChg chg="mod">
          <ac:chgData name="Mohamed Hesham" userId="4f5f53cc101ca243" providerId="LiveId" clId="{7998B3AA-BD7D-4193-B121-24EE54E45157}" dt="2025-09-17T00:53:19.242" v="13898" actId="33524"/>
          <ac:spMkLst>
            <pc:docMk/>
            <pc:sldMk cId="294948041" sldId="328"/>
            <ac:spMk id="2" creationId="{D2734D4F-DDD2-175D-0427-F786F7DAE977}"/>
          </ac:spMkLst>
        </pc:spChg>
        <pc:spChg chg="mod">
          <ac:chgData name="Mohamed Hesham" userId="4f5f53cc101ca243" providerId="LiveId" clId="{7998B3AA-BD7D-4193-B121-24EE54E45157}" dt="2025-09-02T12:18:14.557" v="9176" actId="5793"/>
          <ac:spMkLst>
            <pc:docMk/>
            <pc:sldMk cId="294948041" sldId="328"/>
            <ac:spMk id="3" creationId="{0BFA0B50-5002-DF36-893B-808A80CBF6A7}"/>
          </ac:spMkLst>
        </pc:spChg>
        <pc:spChg chg="mod">
          <ac:chgData name="Mohamed Hesham" userId="4f5f53cc101ca243" providerId="LiveId" clId="{7998B3AA-BD7D-4193-B121-24EE54E45157}" dt="2025-09-02T12:18:19.570" v="9178" actId="14100"/>
          <ac:spMkLst>
            <pc:docMk/>
            <pc:sldMk cId="294948041" sldId="328"/>
            <ac:spMk id="7" creationId="{B1E3DC50-1283-409A-DAA1-980F81AF5650}"/>
          </ac:spMkLst>
        </pc:spChg>
        <pc:picChg chg="add mod">
          <ac:chgData name="Mohamed Hesham" userId="4f5f53cc101ca243" providerId="LiveId" clId="{7998B3AA-BD7D-4193-B121-24EE54E45157}" dt="2025-09-02T12:17:56.463" v="9143" actId="1076"/>
          <ac:picMkLst>
            <pc:docMk/>
            <pc:sldMk cId="294948041" sldId="328"/>
            <ac:picMk id="9" creationId="{7C770768-B804-F38E-463F-2DFFBED560E6}"/>
          </ac:picMkLst>
        </pc:picChg>
      </pc:sldChg>
      <pc:sldChg chg="modSp new mod">
        <pc:chgData name="Mohamed Hesham" userId="4f5f53cc101ca243" providerId="LiveId" clId="{7998B3AA-BD7D-4193-B121-24EE54E45157}" dt="2025-09-17T00:43:20.926" v="13587" actId="20577"/>
        <pc:sldMkLst>
          <pc:docMk/>
          <pc:sldMk cId="3835820192" sldId="329"/>
        </pc:sldMkLst>
        <pc:spChg chg="mod">
          <ac:chgData name="Mohamed Hesham" userId="4f5f53cc101ca243" providerId="LiveId" clId="{7998B3AA-BD7D-4193-B121-24EE54E45157}" dt="2025-09-17T00:39:47.890" v="13556" actId="20577"/>
          <ac:spMkLst>
            <pc:docMk/>
            <pc:sldMk cId="3835820192" sldId="329"/>
            <ac:spMk id="2" creationId="{8F91D15A-863A-B54F-76A3-91D121302399}"/>
          </ac:spMkLst>
        </pc:spChg>
        <pc:spChg chg="mod">
          <ac:chgData name="Mohamed Hesham" userId="4f5f53cc101ca243" providerId="LiveId" clId="{7998B3AA-BD7D-4193-B121-24EE54E45157}" dt="2025-09-17T00:43:20.926" v="13587" actId="20577"/>
          <ac:spMkLst>
            <pc:docMk/>
            <pc:sldMk cId="3835820192" sldId="329"/>
            <ac:spMk id="3" creationId="{41C8C9DD-5C8B-434D-C81B-F570B3135CB4}"/>
          </ac:spMkLst>
        </pc:spChg>
      </pc:sldChg>
      <pc:sldChg chg="addSp delSp modSp new mod modShow">
        <pc:chgData name="Mohamed Hesham" userId="4f5f53cc101ca243" providerId="LiveId" clId="{7998B3AA-BD7D-4193-B121-24EE54E45157}" dt="2025-09-16T22:17:05.544" v="13539" actId="729"/>
        <pc:sldMkLst>
          <pc:docMk/>
          <pc:sldMk cId="2373094319" sldId="330"/>
        </pc:sldMkLst>
        <pc:spChg chg="mod">
          <ac:chgData name="Mohamed Hesham" userId="4f5f53cc101ca243" providerId="LiveId" clId="{7998B3AA-BD7D-4193-B121-24EE54E45157}" dt="2025-09-16T20:37:33.074" v="9791" actId="20577"/>
          <ac:spMkLst>
            <pc:docMk/>
            <pc:sldMk cId="2373094319" sldId="330"/>
            <ac:spMk id="2" creationId="{AB4D1641-01AC-DB7D-BB18-A2FD17615E20}"/>
          </ac:spMkLst>
        </pc:spChg>
        <pc:spChg chg="mod">
          <ac:chgData name="Mohamed Hesham" userId="4f5f53cc101ca243" providerId="LiveId" clId="{7998B3AA-BD7D-4193-B121-24EE54E45157}" dt="2025-09-16T20:48:44.016" v="10694" actId="113"/>
          <ac:spMkLst>
            <pc:docMk/>
            <pc:sldMk cId="2373094319" sldId="330"/>
            <ac:spMk id="3" creationId="{7F4008F9-329D-8F0A-455E-75FFD8E7376E}"/>
          </ac:spMkLst>
        </pc:spChg>
        <pc:picChg chg="add del mod">
          <ac:chgData name="Mohamed Hesham" userId="4f5f53cc101ca243" providerId="LiveId" clId="{7998B3AA-BD7D-4193-B121-24EE54E45157}" dt="2025-09-16T21:25:52.850" v="11603" actId="478"/>
          <ac:picMkLst>
            <pc:docMk/>
            <pc:sldMk cId="2373094319" sldId="330"/>
            <ac:picMk id="3074" creationId="{E0B188D0-0E6E-919A-493F-F30B60DBAD22}"/>
          </ac:picMkLst>
        </pc:picChg>
      </pc:sldChg>
      <pc:sldChg chg="modSp new mod ord">
        <pc:chgData name="Mohamed Hesham" userId="4f5f53cc101ca243" providerId="LiveId" clId="{7998B3AA-BD7D-4193-B121-24EE54E45157}" dt="2025-09-17T00:43:07.091" v="13579"/>
        <pc:sldMkLst>
          <pc:docMk/>
          <pc:sldMk cId="4083619992" sldId="331"/>
        </pc:sldMkLst>
        <pc:spChg chg="mod">
          <ac:chgData name="Mohamed Hesham" userId="4f5f53cc101ca243" providerId="LiveId" clId="{7998B3AA-BD7D-4193-B121-24EE54E45157}" dt="2025-09-16T20:49:56.613" v="10830" actId="20577"/>
          <ac:spMkLst>
            <pc:docMk/>
            <pc:sldMk cId="4083619992" sldId="331"/>
            <ac:spMk id="2" creationId="{0CE71ABF-4794-1FF1-3281-FA7675CE4C26}"/>
          </ac:spMkLst>
        </pc:spChg>
        <pc:spChg chg="mod">
          <ac:chgData name="Mohamed Hesham" userId="4f5f53cc101ca243" providerId="LiveId" clId="{7998B3AA-BD7D-4193-B121-24EE54E45157}" dt="2025-09-16T20:49:50.794" v="10813"/>
          <ac:spMkLst>
            <pc:docMk/>
            <pc:sldMk cId="4083619992" sldId="331"/>
            <ac:spMk id="3" creationId="{90A6C864-1621-809F-95C8-EB9E4F792A39}"/>
          </ac:spMkLst>
        </pc:spChg>
      </pc:sldChg>
      <pc:sldChg chg="addSp delSp modSp add mod">
        <pc:chgData name="Mohamed Hesham" userId="4f5f53cc101ca243" providerId="LiveId" clId="{7998B3AA-BD7D-4193-B121-24EE54E45157}" dt="2025-09-17T16:39:36.280" v="13955" actId="20577"/>
        <pc:sldMkLst>
          <pc:docMk/>
          <pc:sldMk cId="2314977815" sldId="332"/>
        </pc:sldMkLst>
        <pc:spChg chg="mod">
          <ac:chgData name="Mohamed Hesham" userId="4f5f53cc101ca243" providerId="LiveId" clId="{7998B3AA-BD7D-4193-B121-24EE54E45157}" dt="2025-09-16T22:06:33.942" v="12746" actId="20577"/>
          <ac:spMkLst>
            <pc:docMk/>
            <pc:sldMk cId="2314977815" sldId="332"/>
            <ac:spMk id="2" creationId="{7277E3D6-A9E1-D810-2924-AA2C4C8B1BFE}"/>
          </ac:spMkLst>
        </pc:spChg>
        <pc:spChg chg="mod">
          <ac:chgData name="Mohamed Hesham" userId="4f5f53cc101ca243" providerId="LiveId" clId="{7998B3AA-BD7D-4193-B121-24EE54E45157}" dt="2025-09-17T16:39:36.280" v="13955" actId="20577"/>
          <ac:spMkLst>
            <pc:docMk/>
            <pc:sldMk cId="2314977815" sldId="332"/>
            <ac:spMk id="10" creationId="{2AD65A0F-35CA-A561-CA9C-FC12134651A6}"/>
          </ac:spMkLst>
        </pc:spChg>
        <pc:spChg chg="mod">
          <ac:chgData name="Mohamed Hesham" userId="4f5f53cc101ca243" providerId="LiveId" clId="{7998B3AA-BD7D-4193-B121-24EE54E45157}" dt="2025-09-16T21:56:38.396" v="12530" actId="27636"/>
          <ac:spMkLst>
            <pc:docMk/>
            <pc:sldMk cId="2314977815" sldId="332"/>
            <ac:spMk id="22" creationId="{748E4AEF-79C4-55E6-001B-38FCA9EF4F8D}"/>
          </ac:spMkLst>
        </pc:spChg>
        <pc:picChg chg="add mod">
          <ac:chgData name="Mohamed Hesham" userId="4f5f53cc101ca243" providerId="LiveId" clId="{7998B3AA-BD7D-4193-B121-24EE54E45157}" dt="2025-09-16T21:55:52.741" v="12431" actId="1076"/>
          <ac:picMkLst>
            <pc:docMk/>
            <pc:sldMk cId="2314977815" sldId="332"/>
            <ac:picMk id="5" creationId="{47EDA026-A295-C531-F130-6601077C96E0}"/>
          </ac:picMkLst>
        </pc:picChg>
        <pc:picChg chg="del">
          <ac:chgData name="Mohamed Hesham" userId="4f5f53cc101ca243" providerId="LiveId" clId="{7998B3AA-BD7D-4193-B121-24EE54E45157}" dt="2025-09-16T21:51:47.102" v="12193" actId="478"/>
          <ac:picMkLst>
            <pc:docMk/>
            <pc:sldMk cId="2314977815" sldId="332"/>
            <ac:picMk id="4102" creationId="{0AF60497-D975-3314-1D36-92AD98B28F61}"/>
          </ac:picMkLst>
        </pc:picChg>
      </pc:sldChg>
      <pc:sldChg chg="modSp add mod modShow">
        <pc:chgData name="Mohamed Hesham" userId="4f5f53cc101ca243" providerId="LiveId" clId="{7998B3AA-BD7D-4193-B121-24EE54E45157}" dt="2025-09-16T22:18:22.063" v="13544" actId="729"/>
        <pc:sldMkLst>
          <pc:docMk/>
          <pc:sldMk cId="3827230679" sldId="333"/>
        </pc:sldMkLst>
        <pc:spChg chg="mod">
          <ac:chgData name="Mohamed Hesham" userId="4f5f53cc101ca243" providerId="LiveId" clId="{7998B3AA-BD7D-4193-B121-24EE54E45157}" dt="2025-09-16T22:09:13.717" v="12777" actId="20577"/>
          <ac:spMkLst>
            <pc:docMk/>
            <pc:sldMk cId="3827230679" sldId="333"/>
            <ac:spMk id="2" creationId="{737E372C-B855-49AF-4C81-F342868C4CEE}"/>
          </ac:spMkLst>
        </pc:spChg>
        <pc:spChg chg="mod">
          <ac:chgData name="Mohamed Hesham" userId="4f5f53cc101ca243" providerId="LiveId" clId="{7998B3AA-BD7D-4193-B121-24EE54E45157}" dt="2025-09-16T22:18:06.850" v="13543" actId="113"/>
          <ac:spMkLst>
            <pc:docMk/>
            <pc:sldMk cId="3827230679" sldId="333"/>
            <ac:spMk id="3" creationId="{E3C81B15-E6B4-8E08-38C2-126CDA30015A}"/>
          </ac:spMkLst>
        </pc:spChg>
      </pc:sldChg>
      <pc:sldChg chg="modSp new mod ord">
        <pc:chgData name="Mohamed Hesham" userId="4f5f53cc101ca243" providerId="LiveId" clId="{7998B3AA-BD7D-4193-B121-24EE54E45157}" dt="2025-09-17T00:42:49.546" v="13577"/>
        <pc:sldMkLst>
          <pc:docMk/>
          <pc:sldMk cId="2296628999" sldId="334"/>
        </pc:sldMkLst>
        <pc:spChg chg="mod">
          <ac:chgData name="Mohamed Hesham" userId="4f5f53cc101ca243" providerId="LiveId" clId="{7998B3AA-BD7D-4193-B121-24EE54E45157}" dt="2025-09-17T00:41:52.917" v="13575" actId="20577"/>
          <ac:spMkLst>
            <pc:docMk/>
            <pc:sldMk cId="2296628999" sldId="334"/>
            <ac:spMk id="2" creationId="{3A1D903B-9523-DD81-2CCF-E4FA75C9CBF0}"/>
          </ac:spMkLst>
        </pc:spChg>
        <pc:spChg chg="mod">
          <ac:chgData name="Mohamed Hesham" userId="4f5f53cc101ca243" providerId="LiveId" clId="{7998B3AA-BD7D-4193-B121-24EE54E45157}" dt="2025-09-16T22:13:11.987" v="13317" actId="21"/>
          <ac:spMkLst>
            <pc:docMk/>
            <pc:sldMk cId="2296628999" sldId="334"/>
            <ac:spMk id="3" creationId="{E174C15A-607A-6D71-D9F4-D86E8CA75926}"/>
          </ac:spMkLst>
        </pc:spChg>
      </pc:sldChg>
      <pc:sldMasterChg chg="addSp modSp mod modSldLayout">
        <pc:chgData name="Mohamed Hesham" userId="4f5f53cc101ca243" providerId="LiveId" clId="{7998B3AA-BD7D-4193-B121-24EE54E45157}" dt="2025-09-01T13:28:30.265" v="2449" actId="113"/>
        <pc:sldMasterMkLst>
          <pc:docMk/>
          <pc:sldMasterMk cId="1656419794" sldId="2147483660"/>
        </pc:sldMasterMkLst>
        <pc:spChg chg="add mod">
          <ac:chgData name="Mohamed Hesham" userId="4f5f53cc101ca243" providerId="LiveId" clId="{7998B3AA-BD7D-4193-B121-24EE54E45157}" dt="2025-09-01T13:27:20.930" v="2420" actId="14100"/>
          <ac:spMkLst>
            <pc:docMk/>
            <pc:sldMasterMk cId="1656419794" sldId="2147483660"/>
            <ac:spMk id="7" creationId="{92C2724D-F292-7D38-A7C7-C30A91E17CA0}"/>
          </ac:spMkLst>
        </pc:spChg>
        <pc:spChg chg="add mod">
          <ac:chgData name="Mohamed Hesham" userId="4f5f53cc101ca243" providerId="LiveId" clId="{7998B3AA-BD7D-4193-B121-24EE54E45157}" dt="2025-09-01T13:28:30.265" v="2449" actId="113"/>
          <ac:spMkLst>
            <pc:docMk/>
            <pc:sldMasterMk cId="1656419794" sldId="2147483660"/>
            <ac:spMk id="10" creationId="{28633CB3-378A-2064-1695-5D9387AF2B0F}"/>
          </ac:spMkLst>
        </pc:spChg>
        <pc:sldLayoutChg chg="addSp delSp modSp mod">
          <pc:chgData name="Mohamed Hesham" userId="4f5f53cc101ca243" providerId="LiveId" clId="{7998B3AA-BD7D-4193-B121-24EE54E45157}" dt="2025-08-31T15:04:08.010" v="151" actId="478"/>
          <pc:sldLayoutMkLst>
            <pc:docMk/>
            <pc:sldMasterMk cId="1656419794" sldId="2147483660"/>
            <pc:sldLayoutMk cId="1922501516" sldId="2147483661"/>
          </pc:sldLayoutMkLst>
        </pc:sldLayoutChg>
      </pc:sldMasterChg>
      <pc:sldMasterChg chg="addSp modSldLayout">
        <pc:chgData name="Mohamed Hesham" userId="4f5f53cc101ca243" providerId="LiveId" clId="{7998B3AA-BD7D-4193-B121-24EE54E45157}" dt="2025-08-31T15:02:45.344" v="126"/>
        <pc:sldMasterMkLst>
          <pc:docMk/>
          <pc:sldMasterMk cId="2632117662" sldId="2147483676"/>
        </pc:sldMasterMkLst>
        <pc:sldLayoutChg chg="addSp">
          <pc:chgData name="Mohamed Hesham" userId="4f5f53cc101ca243" providerId="LiveId" clId="{7998B3AA-BD7D-4193-B121-24EE54E45157}" dt="2025-08-31T15:02:45.344" v="126"/>
          <pc:sldLayoutMkLst>
            <pc:docMk/>
            <pc:sldMasterMk cId="2632117662" sldId="2147483676"/>
            <pc:sldLayoutMk cId="4101181739" sldId="2147483677"/>
          </pc:sldLayoutMkLst>
        </pc:sldLayoutChg>
      </pc:sldMasterChg>
      <pc:sldMasterChg chg="addSp modSldLayout">
        <pc:chgData name="Mohamed Hesham" userId="4f5f53cc101ca243" providerId="LiveId" clId="{7998B3AA-BD7D-4193-B121-24EE54E45157}" dt="2025-08-31T15:02:43.596" v="124"/>
        <pc:sldMasterMkLst>
          <pc:docMk/>
          <pc:sldMasterMk cId="3102963567" sldId="2147483676"/>
        </pc:sldMasterMkLst>
        <pc:sldLayoutChg chg="addSp">
          <pc:chgData name="Mohamed Hesham" userId="4f5f53cc101ca243" providerId="LiveId" clId="{7998B3AA-BD7D-4193-B121-24EE54E45157}" dt="2025-08-31T15:02:43.596" v="124"/>
          <pc:sldLayoutMkLst>
            <pc:docMk/>
            <pc:sldMasterMk cId="3102963567" sldId="2147483676"/>
            <pc:sldLayoutMk cId="2137006925" sldId="2147483677"/>
          </pc:sldLayoutMkLst>
        </pc:sldLayoutChg>
      </pc:sldMasterChg>
      <pc:sldMasterChg chg="addSp modSldLayout">
        <pc:chgData name="Mohamed Hesham" userId="4f5f53cc101ca243" providerId="LiveId" clId="{7998B3AA-BD7D-4193-B121-24EE54E45157}" dt="2025-08-31T15:02:46.441" v="127"/>
        <pc:sldMasterMkLst>
          <pc:docMk/>
          <pc:sldMasterMk cId="1008926377" sldId="2147483688"/>
        </pc:sldMasterMkLst>
        <pc:sldLayoutChg chg="addSp">
          <pc:chgData name="Mohamed Hesham" userId="4f5f53cc101ca243" providerId="LiveId" clId="{7998B3AA-BD7D-4193-B121-24EE54E45157}" dt="2025-08-31T15:02:46.441" v="127"/>
          <pc:sldLayoutMkLst>
            <pc:docMk/>
            <pc:sldMasterMk cId="1008926377" sldId="2147483688"/>
            <pc:sldLayoutMk cId="3197071076" sldId="2147483689"/>
          </pc:sldLayoutMkLst>
        </pc:sldLayoutChg>
      </pc:sldMasterChg>
      <pc:sldMasterChg chg="addSp modSldLayout">
        <pc:chgData name="Mohamed Hesham" userId="4f5f53cc101ca243" providerId="LiveId" clId="{7998B3AA-BD7D-4193-B121-24EE54E45157}" dt="2025-08-31T15:02:47.443" v="128"/>
        <pc:sldMasterMkLst>
          <pc:docMk/>
          <pc:sldMasterMk cId="2380578179" sldId="2147483700"/>
        </pc:sldMasterMkLst>
        <pc:sldLayoutChg chg="addSp">
          <pc:chgData name="Mohamed Hesham" userId="4f5f53cc101ca243" providerId="LiveId" clId="{7998B3AA-BD7D-4193-B121-24EE54E45157}" dt="2025-08-31T15:02:47.443" v="128"/>
          <pc:sldLayoutMkLst>
            <pc:docMk/>
            <pc:sldMasterMk cId="2380578179" sldId="2147483700"/>
            <pc:sldLayoutMk cId="1998265762" sldId="2147483701"/>
          </pc:sldLayoutMkLst>
        </pc:sldLayoutChg>
      </pc:sldMasterChg>
      <pc:sldMasterChg chg="addSp modSldLayout">
        <pc:chgData name="Mohamed Hesham" userId="4f5f53cc101ca243" providerId="LiveId" clId="{7998B3AA-BD7D-4193-B121-24EE54E45157}" dt="2025-08-31T15:02:48.013" v="129"/>
        <pc:sldMasterMkLst>
          <pc:docMk/>
          <pc:sldMasterMk cId="3323989415" sldId="2147483717"/>
        </pc:sldMasterMkLst>
        <pc:sldLayoutChg chg="addSp">
          <pc:chgData name="Mohamed Hesham" userId="4f5f53cc101ca243" providerId="LiveId" clId="{7998B3AA-BD7D-4193-B121-24EE54E45157}" dt="2025-08-31T15:02:48.013" v="129"/>
          <pc:sldLayoutMkLst>
            <pc:docMk/>
            <pc:sldMasterMk cId="3323989415" sldId="2147483717"/>
            <pc:sldLayoutMk cId="1806852370" sldId="2147483718"/>
          </pc:sldLayoutMkLst>
        </pc:sldLayoutChg>
      </pc:sldMasterChg>
      <pc:sldMasterChg chg="addSp modSldLayout">
        <pc:chgData name="Mohamed Hesham" userId="4f5f53cc101ca243" providerId="LiveId" clId="{7998B3AA-BD7D-4193-B121-24EE54E45157}" dt="2025-08-31T15:02:48.948" v="131"/>
        <pc:sldMasterMkLst>
          <pc:docMk/>
          <pc:sldMasterMk cId="3861456405" sldId="2147483729"/>
        </pc:sldMasterMkLst>
        <pc:sldLayoutChg chg="addSp">
          <pc:chgData name="Mohamed Hesham" userId="4f5f53cc101ca243" providerId="LiveId" clId="{7998B3AA-BD7D-4193-B121-24EE54E45157}" dt="2025-08-31T15:02:48.948" v="131"/>
          <pc:sldLayoutMkLst>
            <pc:docMk/>
            <pc:sldMasterMk cId="3861456405" sldId="2147483729"/>
            <pc:sldLayoutMk cId="2668428431" sldId="2147483730"/>
          </pc:sldLayoutMkLst>
        </pc:sldLayoutChg>
      </pc:sldMasterChg>
      <pc:sldMasterChg chg="addSp modSldLayout">
        <pc:chgData name="Mohamed Hesham" userId="4f5f53cc101ca243" providerId="LiveId" clId="{7998B3AA-BD7D-4193-B121-24EE54E45157}" dt="2025-08-31T15:02:49.411" v="132"/>
        <pc:sldMasterMkLst>
          <pc:docMk/>
          <pc:sldMasterMk cId="340081423" sldId="2147483741"/>
        </pc:sldMasterMkLst>
        <pc:sldLayoutChg chg="addSp">
          <pc:chgData name="Mohamed Hesham" userId="4f5f53cc101ca243" providerId="LiveId" clId="{7998B3AA-BD7D-4193-B121-24EE54E45157}" dt="2025-08-31T15:02:49.411" v="132"/>
          <pc:sldLayoutMkLst>
            <pc:docMk/>
            <pc:sldMasterMk cId="340081423" sldId="2147483741"/>
            <pc:sldLayoutMk cId="1297937638" sldId="2147483742"/>
          </pc:sldLayoutMkLst>
        </pc:sldLayoutChg>
      </pc:sldMasterChg>
      <pc:sldMasterChg chg="addSp modSldLayout">
        <pc:chgData name="Mohamed Hesham" userId="4f5f53cc101ca243" providerId="LiveId" clId="{7998B3AA-BD7D-4193-B121-24EE54E45157}" dt="2025-08-31T15:02:50.328" v="133"/>
        <pc:sldMasterMkLst>
          <pc:docMk/>
          <pc:sldMasterMk cId="4104329371" sldId="2147483759"/>
        </pc:sldMasterMkLst>
        <pc:sldLayoutChg chg="addSp">
          <pc:chgData name="Mohamed Hesham" userId="4f5f53cc101ca243" providerId="LiveId" clId="{7998B3AA-BD7D-4193-B121-24EE54E45157}" dt="2025-08-31T15:02:50.328" v="133"/>
          <pc:sldLayoutMkLst>
            <pc:docMk/>
            <pc:sldMasterMk cId="4104329371" sldId="2147483759"/>
            <pc:sldLayoutMk cId="3179273982" sldId="2147483760"/>
          </pc:sldLayoutMkLst>
        </pc:sldLayoutChg>
      </pc:sldMasterChg>
      <pc:sldMasterChg chg="addSp modSldLayout">
        <pc:chgData name="Mohamed Hesham" userId="4f5f53cc101ca243" providerId="LiveId" clId="{7998B3AA-BD7D-4193-B121-24EE54E45157}" dt="2025-08-31T15:02:50.860" v="135"/>
        <pc:sldMasterMkLst>
          <pc:docMk/>
          <pc:sldMasterMk cId="3206517507" sldId="2147483771"/>
        </pc:sldMasterMkLst>
        <pc:sldLayoutChg chg="addSp">
          <pc:chgData name="Mohamed Hesham" userId="4f5f53cc101ca243" providerId="LiveId" clId="{7998B3AA-BD7D-4193-B121-24EE54E45157}" dt="2025-08-31T15:02:50.860" v="135"/>
          <pc:sldLayoutMkLst>
            <pc:docMk/>
            <pc:sldMasterMk cId="3206517507" sldId="2147483771"/>
            <pc:sldLayoutMk cId="2522677247" sldId="2147483772"/>
          </pc:sldLayoutMkLst>
        </pc:sldLayoutChg>
      </pc:sldMasterChg>
      <pc:sldMasterChg chg="addSp modSldLayout">
        <pc:chgData name="Mohamed Hesham" userId="4f5f53cc101ca243" providerId="LiveId" clId="{7998B3AA-BD7D-4193-B121-24EE54E45157}" dt="2025-08-31T15:02:51.168" v="136"/>
        <pc:sldMasterMkLst>
          <pc:docMk/>
          <pc:sldMasterMk cId="1865020148" sldId="2147483788"/>
        </pc:sldMasterMkLst>
        <pc:sldLayoutChg chg="addSp">
          <pc:chgData name="Mohamed Hesham" userId="4f5f53cc101ca243" providerId="LiveId" clId="{7998B3AA-BD7D-4193-B121-24EE54E45157}" dt="2025-08-31T15:02:51.168" v="136"/>
          <pc:sldLayoutMkLst>
            <pc:docMk/>
            <pc:sldMasterMk cId="1865020148" sldId="2147483788"/>
            <pc:sldLayoutMk cId="3425616389" sldId="2147483789"/>
          </pc:sldLayoutMkLst>
        </pc:sldLayoutChg>
      </pc:sldMasterChg>
      <pc:sldMasterChg chg="addSp modSldLayout">
        <pc:chgData name="Mohamed Hesham" userId="4f5f53cc101ca243" providerId="LiveId" clId="{7998B3AA-BD7D-4193-B121-24EE54E45157}" dt="2025-08-31T15:02:51.810" v="138"/>
        <pc:sldMasterMkLst>
          <pc:docMk/>
          <pc:sldMasterMk cId="2059247951" sldId="2147483800"/>
        </pc:sldMasterMkLst>
        <pc:sldLayoutChg chg="addSp">
          <pc:chgData name="Mohamed Hesham" userId="4f5f53cc101ca243" providerId="LiveId" clId="{7998B3AA-BD7D-4193-B121-24EE54E45157}" dt="2025-08-31T15:02:51.810" v="138"/>
          <pc:sldLayoutMkLst>
            <pc:docMk/>
            <pc:sldMasterMk cId="2059247951" sldId="2147483800"/>
            <pc:sldLayoutMk cId="910143686" sldId="2147483801"/>
          </pc:sldLayoutMkLst>
        </pc:sldLayoutChg>
      </pc:sldMasterChg>
      <pc:sldMasterChg chg="addSp modSldLayout">
        <pc:chgData name="Mohamed Hesham" userId="4f5f53cc101ca243" providerId="LiveId" clId="{7998B3AA-BD7D-4193-B121-24EE54E45157}" dt="2025-08-31T15:03:10.164" v="139"/>
        <pc:sldMasterMkLst>
          <pc:docMk/>
          <pc:sldMasterMk cId="2213894630" sldId="2147483812"/>
        </pc:sldMasterMkLst>
        <pc:sldLayoutChg chg="addSp">
          <pc:chgData name="Mohamed Hesham" userId="4f5f53cc101ca243" providerId="LiveId" clId="{7998B3AA-BD7D-4193-B121-24EE54E45157}" dt="2025-08-31T15:03:10.164" v="139"/>
          <pc:sldLayoutMkLst>
            <pc:docMk/>
            <pc:sldMasterMk cId="2213894630" sldId="2147483812"/>
            <pc:sldLayoutMk cId="3753109409" sldId="214748381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oham\Desktop\Chain%20%20Binder%20Tightenin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4f5f53cc101ca243/School/AFIT/MECH545%20-%20Aerospace%20Structural%20ENGR/Final%20Project/Chain%20Binder%20Pull-Processed.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Round 2</c:v>
          </c:tx>
          <c:spPr>
            <a:ln w="19050" cap="rnd">
              <a:solidFill>
                <a:schemeClr val="accent1"/>
              </a:solidFill>
              <a:round/>
            </a:ln>
            <a:effectLst/>
          </c:spPr>
          <c:marker>
            <c:symbol val="none"/>
          </c:marker>
          <c:xVal>
            <c:numRef>
              <c:f>'Tightening  1'!$A$6:$A$328</c:f>
              <c:numCache>
                <c:formatCode>General</c:formatCode>
                <c:ptCount val="323"/>
                <c:pt idx="0">
                  <c:v>0.1171875</c:v>
                </c:pt>
                <c:pt idx="1">
                  <c:v>0.21679688</c:v>
                </c:pt>
                <c:pt idx="2">
                  <c:v>0.31640625</c:v>
                </c:pt>
                <c:pt idx="3">
                  <c:v>0.41601563000000003</c:v>
                </c:pt>
                <c:pt idx="4">
                  <c:v>0.515625</c:v>
                </c:pt>
                <c:pt idx="5">
                  <c:v>0.61523437999999997</c:v>
                </c:pt>
                <c:pt idx="6">
                  <c:v>0.71484375</c:v>
                </c:pt>
                <c:pt idx="7">
                  <c:v>0.81445312999999997</c:v>
                </c:pt>
                <c:pt idx="8">
                  <c:v>0.9140625</c:v>
                </c:pt>
                <c:pt idx="9">
                  <c:v>1.0136719000000001</c:v>
                </c:pt>
                <c:pt idx="10">
                  <c:v>1.1132812999999999</c:v>
                </c:pt>
                <c:pt idx="11">
                  <c:v>1.2128905999999999</c:v>
                </c:pt>
                <c:pt idx="12">
                  <c:v>1.3125</c:v>
                </c:pt>
                <c:pt idx="13">
                  <c:v>1.4121094000000001</c:v>
                </c:pt>
                <c:pt idx="14">
                  <c:v>1.5117187999999999</c:v>
                </c:pt>
                <c:pt idx="15">
                  <c:v>1.6113280999999999</c:v>
                </c:pt>
                <c:pt idx="16">
                  <c:v>1.7109375</c:v>
                </c:pt>
                <c:pt idx="17">
                  <c:v>1.8105469000000001</c:v>
                </c:pt>
                <c:pt idx="18">
                  <c:v>1.9101562999999999</c:v>
                </c:pt>
                <c:pt idx="19">
                  <c:v>2.0097656000000002</c:v>
                </c:pt>
                <c:pt idx="20">
                  <c:v>2.109375</c:v>
                </c:pt>
                <c:pt idx="21">
                  <c:v>2.2089843999999998</c:v>
                </c:pt>
                <c:pt idx="22">
                  <c:v>2.3085938000000001</c:v>
                </c:pt>
                <c:pt idx="23">
                  <c:v>2.4082031000000002</c:v>
                </c:pt>
                <c:pt idx="24">
                  <c:v>2.5078125</c:v>
                </c:pt>
                <c:pt idx="25">
                  <c:v>2.6074218999999998</c:v>
                </c:pt>
                <c:pt idx="26">
                  <c:v>2.7070313000000001</c:v>
                </c:pt>
                <c:pt idx="27">
                  <c:v>2.8066406000000002</c:v>
                </c:pt>
                <c:pt idx="28">
                  <c:v>2.90625</c:v>
                </c:pt>
                <c:pt idx="29">
                  <c:v>3.0058593999999998</c:v>
                </c:pt>
                <c:pt idx="30">
                  <c:v>3.1054688000000001</c:v>
                </c:pt>
                <c:pt idx="31">
                  <c:v>3.2050781000000002</c:v>
                </c:pt>
                <c:pt idx="32">
                  <c:v>3.3046875</c:v>
                </c:pt>
                <c:pt idx="33">
                  <c:v>3.4042968999999998</c:v>
                </c:pt>
                <c:pt idx="34">
                  <c:v>3.5039063000000001</c:v>
                </c:pt>
                <c:pt idx="35">
                  <c:v>3.6035156000000002</c:v>
                </c:pt>
                <c:pt idx="36">
                  <c:v>3.703125</c:v>
                </c:pt>
                <c:pt idx="37">
                  <c:v>3.8027343999999998</c:v>
                </c:pt>
                <c:pt idx="38">
                  <c:v>3.9023438000000001</c:v>
                </c:pt>
                <c:pt idx="39">
                  <c:v>4.0019530999999997</c:v>
                </c:pt>
                <c:pt idx="40">
                  <c:v>4.1015625</c:v>
                </c:pt>
                <c:pt idx="41">
                  <c:v>4.2011719000000003</c:v>
                </c:pt>
                <c:pt idx="42">
                  <c:v>4.3007812999999997</c:v>
                </c:pt>
                <c:pt idx="43">
                  <c:v>4.4003905999999997</c:v>
                </c:pt>
                <c:pt idx="44">
                  <c:v>4.5</c:v>
                </c:pt>
                <c:pt idx="45">
                  <c:v>4.5996094000000003</c:v>
                </c:pt>
                <c:pt idx="46">
                  <c:v>4.6992187999999997</c:v>
                </c:pt>
                <c:pt idx="47">
                  <c:v>4.7988280999999997</c:v>
                </c:pt>
                <c:pt idx="48">
                  <c:v>4.8984375</c:v>
                </c:pt>
                <c:pt idx="49">
                  <c:v>4.9980469000000003</c:v>
                </c:pt>
                <c:pt idx="50">
                  <c:v>5.0976562999999997</c:v>
                </c:pt>
                <c:pt idx="51">
                  <c:v>5.1972655999999997</c:v>
                </c:pt>
                <c:pt idx="52">
                  <c:v>5.296875</c:v>
                </c:pt>
                <c:pt idx="53">
                  <c:v>5.3964844000000003</c:v>
                </c:pt>
                <c:pt idx="54">
                  <c:v>5.4960937999999997</c:v>
                </c:pt>
                <c:pt idx="55">
                  <c:v>5.5957030999999997</c:v>
                </c:pt>
                <c:pt idx="56">
                  <c:v>5.6953125</c:v>
                </c:pt>
                <c:pt idx="57">
                  <c:v>5.7949219000000003</c:v>
                </c:pt>
                <c:pt idx="58">
                  <c:v>5.8945312999999997</c:v>
                </c:pt>
                <c:pt idx="59">
                  <c:v>5.9941405999999997</c:v>
                </c:pt>
                <c:pt idx="60">
                  <c:v>6.09375</c:v>
                </c:pt>
                <c:pt idx="61">
                  <c:v>6.1933594000000003</c:v>
                </c:pt>
                <c:pt idx="62">
                  <c:v>6.2929687999999997</c:v>
                </c:pt>
                <c:pt idx="63">
                  <c:v>6.3925780999999997</c:v>
                </c:pt>
                <c:pt idx="64">
                  <c:v>6.4921875</c:v>
                </c:pt>
                <c:pt idx="65">
                  <c:v>6.5917969000000003</c:v>
                </c:pt>
                <c:pt idx="66">
                  <c:v>6.6914062999999997</c:v>
                </c:pt>
                <c:pt idx="67">
                  <c:v>6.7910155999999997</c:v>
                </c:pt>
                <c:pt idx="68">
                  <c:v>6.890625</c:v>
                </c:pt>
                <c:pt idx="69">
                  <c:v>6.9902344000000003</c:v>
                </c:pt>
                <c:pt idx="70">
                  <c:v>7.0898437999999997</c:v>
                </c:pt>
                <c:pt idx="71">
                  <c:v>7.1894530999999997</c:v>
                </c:pt>
                <c:pt idx="72">
                  <c:v>7.2890625</c:v>
                </c:pt>
                <c:pt idx="73">
                  <c:v>7.3886719000000003</c:v>
                </c:pt>
                <c:pt idx="74">
                  <c:v>7.4882812999999997</c:v>
                </c:pt>
                <c:pt idx="75">
                  <c:v>7.5878905999999997</c:v>
                </c:pt>
                <c:pt idx="76">
                  <c:v>7.6875</c:v>
                </c:pt>
                <c:pt idx="77">
                  <c:v>7.7871094000000003</c:v>
                </c:pt>
                <c:pt idx="78">
                  <c:v>7.8867187999999997</c:v>
                </c:pt>
                <c:pt idx="79">
                  <c:v>7.9863280999999997</c:v>
                </c:pt>
                <c:pt idx="80">
                  <c:v>8.0859375</c:v>
                </c:pt>
                <c:pt idx="81">
                  <c:v>8.1855469000000003</c:v>
                </c:pt>
                <c:pt idx="82">
                  <c:v>8.2851563000000006</c:v>
                </c:pt>
                <c:pt idx="83">
                  <c:v>8.3847655999999997</c:v>
                </c:pt>
                <c:pt idx="84">
                  <c:v>8.484375</c:v>
                </c:pt>
                <c:pt idx="85">
                  <c:v>8.5839844000000003</c:v>
                </c:pt>
                <c:pt idx="86">
                  <c:v>8.6835938000000006</c:v>
                </c:pt>
                <c:pt idx="87">
                  <c:v>8.7832030999999997</c:v>
                </c:pt>
                <c:pt idx="88">
                  <c:v>8.8828125</c:v>
                </c:pt>
                <c:pt idx="89">
                  <c:v>8.9824219000000003</c:v>
                </c:pt>
                <c:pt idx="90">
                  <c:v>9.0820313000000006</c:v>
                </c:pt>
                <c:pt idx="91">
                  <c:v>9.1816405999999997</c:v>
                </c:pt>
                <c:pt idx="92">
                  <c:v>9.28125</c:v>
                </c:pt>
                <c:pt idx="93">
                  <c:v>9.3808594000000003</c:v>
                </c:pt>
                <c:pt idx="94">
                  <c:v>9.4804688000000006</c:v>
                </c:pt>
                <c:pt idx="95">
                  <c:v>9.5800780999999997</c:v>
                </c:pt>
                <c:pt idx="96">
                  <c:v>9.6796875</c:v>
                </c:pt>
                <c:pt idx="97">
                  <c:v>9.7792969000000003</c:v>
                </c:pt>
                <c:pt idx="98">
                  <c:v>9.8789063000000006</c:v>
                </c:pt>
                <c:pt idx="99">
                  <c:v>9.9785155999999997</c:v>
                </c:pt>
                <c:pt idx="100">
                  <c:v>10.078125</c:v>
                </c:pt>
                <c:pt idx="101">
                  <c:v>10.177733999999999</c:v>
                </c:pt>
                <c:pt idx="102">
                  <c:v>10.277343999999999</c:v>
                </c:pt>
                <c:pt idx="103">
                  <c:v>10.376953</c:v>
                </c:pt>
                <c:pt idx="104">
                  <c:v>10.476563000000001</c:v>
                </c:pt>
                <c:pt idx="105">
                  <c:v>10.576172</c:v>
                </c:pt>
                <c:pt idx="106">
                  <c:v>10.675781000000001</c:v>
                </c:pt>
                <c:pt idx="107">
                  <c:v>10.775391000000001</c:v>
                </c:pt>
                <c:pt idx="108">
                  <c:v>10.875</c:v>
                </c:pt>
                <c:pt idx="109">
                  <c:v>10.974608999999999</c:v>
                </c:pt>
                <c:pt idx="110">
                  <c:v>11.074218999999999</c:v>
                </c:pt>
                <c:pt idx="111">
                  <c:v>11.173828</c:v>
                </c:pt>
                <c:pt idx="112">
                  <c:v>11.273438000000001</c:v>
                </c:pt>
                <c:pt idx="113">
                  <c:v>11.373047</c:v>
                </c:pt>
                <c:pt idx="114">
                  <c:v>11.472656000000001</c:v>
                </c:pt>
                <c:pt idx="115">
                  <c:v>11.572266000000001</c:v>
                </c:pt>
                <c:pt idx="116">
                  <c:v>11.671875</c:v>
                </c:pt>
                <c:pt idx="117">
                  <c:v>11.771483999999999</c:v>
                </c:pt>
                <c:pt idx="118">
                  <c:v>11.871093999999999</c:v>
                </c:pt>
                <c:pt idx="119">
                  <c:v>11.970703</c:v>
                </c:pt>
                <c:pt idx="120">
                  <c:v>12.070313000000001</c:v>
                </c:pt>
                <c:pt idx="121">
                  <c:v>12.169922</c:v>
                </c:pt>
                <c:pt idx="122">
                  <c:v>12.269531000000001</c:v>
                </c:pt>
                <c:pt idx="123">
                  <c:v>12.369141000000001</c:v>
                </c:pt>
                <c:pt idx="124">
                  <c:v>12.46875</c:v>
                </c:pt>
                <c:pt idx="125">
                  <c:v>12.568358999999999</c:v>
                </c:pt>
                <c:pt idx="126">
                  <c:v>12.667968999999999</c:v>
                </c:pt>
                <c:pt idx="127">
                  <c:v>12.767578</c:v>
                </c:pt>
                <c:pt idx="128">
                  <c:v>12.867188000000001</c:v>
                </c:pt>
                <c:pt idx="129">
                  <c:v>12.966797</c:v>
                </c:pt>
                <c:pt idx="130">
                  <c:v>13.066406000000001</c:v>
                </c:pt>
                <c:pt idx="131">
                  <c:v>13.166016000000001</c:v>
                </c:pt>
                <c:pt idx="132">
                  <c:v>13.265625</c:v>
                </c:pt>
                <c:pt idx="133">
                  <c:v>13.365233999999999</c:v>
                </c:pt>
                <c:pt idx="134">
                  <c:v>13.464843999999999</c:v>
                </c:pt>
                <c:pt idx="135">
                  <c:v>13.564453</c:v>
                </c:pt>
                <c:pt idx="136">
                  <c:v>13.664063000000001</c:v>
                </c:pt>
                <c:pt idx="137">
                  <c:v>13.763672</c:v>
                </c:pt>
                <c:pt idx="138">
                  <c:v>13.863281000000001</c:v>
                </c:pt>
                <c:pt idx="139">
                  <c:v>13.962891000000001</c:v>
                </c:pt>
                <c:pt idx="140">
                  <c:v>14.0625</c:v>
                </c:pt>
                <c:pt idx="141">
                  <c:v>14.162108999999999</c:v>
                </c:pt>
                <c:pt idx="142">
                  <c:v>14.261718999999999</c:v>
                </c:pt>
                <c:pt idx="143">
                  <c:v>14.361328</c:v>
                </c:pt>
                <c:pt idx="144">
                  <c:v>14.460938000000001</c:v>
                </c:pt>
                <c:pt idx="145">
                  <c:v>14.560547</c:v>
                </c:pt>
                <c:pt idx="146">
                  <c:v>14.660156000000001</c:v>
                </c:pt>
                <c:pt idx="147">
                  <c:v>14.759766000000001</c:v>
                </c:pt>
                <c:pt idx="148">
                  <c:v>14.859375</c:v>
                </c:pt>
                <c:pt idx="149">
                  <c:v>14.958983999999999</c:v>
                </c:pt>
                <c:pt idx="150">
                  <c:v>15.058593999999999</c:v>
                </c:pt>
                <c:pt idx="151">
                  <c:v>15.158203</c:v>
                </c:pt>
                <c:pt idx="152">
                  <c:v>15.257813000000001</c:v>
                </c:pt>
                <c:pt idx="153">
                  <c:v>15.357422</c:v>
                </c:pt>
                <c:pt idx="154">
                  <c:v>15.457031000000001</c:v>
                </c:pt>
                <c:pt idx="155">
                  <c:v>15.556641000000001</c:v>
                </c:pt>
                <c:pt idx="156">
                  <c:v>15.65625</c:v>
                </c:pt>
                <c:pt idx="157">
                  <c:v>15.755858999999999</c:v>
                </c:pt>
                <c:pt idx="158">
                  <c:v>15.855468999999999</c:v>
                </c:pt>
                <c:pt idx="159">
                  <c:v>15.955078</c:v>
                </c:pt>
                <c:pt idx="160">
                  <c:v>16.054687999999999</c:v>
                </c:pt>
                <c:pt idx="161">
                  <c:v>16.154297</c:v>
                </c:pt>
                <c:pt idx="162">
                  <c:v>16.253906000000001</c:v>
                </c:pt>
                <c:pt idx="163">
                  <c:v>16.353515999999999</c:v>
                </c:pt>
                <c:pt idx="164">
                  <c:v>16.453125</c:v>
                </c:pt>
                <c:pt idx="165">
                  <c:v>16.552734000000001</c:v>
                </c:pt>
                <c:pt idx="166">
                  <c:v>16.652343999999999</c:v>
                </c:pt>
                <c:pt idx="167">
                  <c:v>16.751953</c:v>
                </c:pt>
                <c:pt idx="168">
                  <c:v>16.851562999999999</c:v>
                </c:pt>
                <c:pt idx="169">
                  <c:v>16.951172</c:v>
                </c:pt>
                <c:pt idx="170">
                  <c:v>17.050781000000001</c:v>
                </c:pt>
                <c:pt idx="171">
                  <c:v>17.150390999999999</c:v>
                </c:pt>
                <c:pt idx="172">
                  <c:v>17.25</c:v>
                </c:pt>
                <c:pt idx="173">
                  <c:v>17.349609000000001</c:v>
                </c:pt>
                <c:pt idx="174">
                  <c:v>17.449218999999999</c:v>
                </c:pt>
                <c:pt idx="175">
                  <c:v>17.548828</c:v>
                </c:pt>
                <c:pt idx="176">
                  <c:v>17.648437999999999</c:v>
                </c:pt>
                <c:pt idx="177">
                  <c:v>17.748047</c:v>
                </c:pt>
                <c:pt idx="178">
                  <c:v>17.847656000000001</c:v>
                </c:pt>
                <c:pt idx="179">
                  <c:v>17.947265999999999</c:v>
                </c:pt>
                <c:pt idx="180">
                  <c:v>18.046875</c:v>
                </c:pt>
                <c:pt idx="181">
                  <c:v>18.146484000000001</c:v>
                </c:pt>
                <c:pt idx="182">
                  <c:v>18.246093999999999</c:v>
                </c:pt>
                <c:pt idx="183">
                  <c:v>18.345703</c:v>
                </c:pt>
                <c:pt idx="184">
                  <c:v>18.445312999999999</c:v>
                </c:pt>
                <c:pt idx="185">
                  <c:v>18.544922</c:v>
                </c:pt>
                <c:pt idx="186">
                  <c:v>18.644531000000001</c:v>
                </c:pt>
                <c:pt idx="187">
                  <c:v>18.744140999999999</c:v>
                </c:pt>
                <c:pt idx="188">
                  <c:v>18.84375</c:v>
                </c:pt>
                <c:pt idx="189">
                  <c:v>18.943359000000001</c:v>
                </c:pt>
                <c:pt idx="190">
                  <c:v>19.042968999999999</c:v>
                </c:pt>
                <c:pt idx="191">
                  <c:v>19.142578</c:v>
                </c:pt>
                <c:pt idx="192">
                  <c:v>19.242187999999999</c:v>
                </c:pt>
                <c:pt idx="193">
                  <c:v>19.341797</c:v>
                </c:pt>
                <c:pt idx="194">
                  <c:v>19.441406000000001</c:v>
                </c:pt>
                <c:pt idx="195">
                  <c:v>19.541015999999999</c:v>
                </c:pt>
                <c:pt idx="196">
                  <c:v>19.640625</c:v>
                </c:pt>
                <c:pt idx="197">
                  <c:v>19.740234000000001</c:v>
                </c:pt>
                <c:pt idx="198">
                  <c:v>19.839843999999999</c:v>
                </c:pt>
                <c:pt idx="199">
                  <c:v>19.939453</c:v>
                </c:pt>
                <c:pt idx="200">
                  <c:v>20.039062999999999</c:v>
                </c:pt>
                <c:pt idx="201">
                  <c:v>20.138672</c:v>
                </c:pt>
                <c:pt idx="202">
                  <c:v>20.238281000000001</c:v>
                </c:pt>
                <c:pt idx="203">
                  <c:v>20.337890999999999</c:v>
                </c:pt>
                <c:pt idx="204">
                  <c:v>20.4375</c:v>
                </c:pt>
                <c:pt idx="205">
                  <c:v>20.537109000000001</c:v>
                </c:pt>
                <c:pt idx="206">
                  <c:v>20.636718999999999</c:v>
                </c:pt>
                <c:pt idx="207">
                  <c:v>20.736328</c:v>
                </c:pt>
                <c:pt idx="208">
                  <c:v>20.835937999999999</c:v>
                </c:pt>
                <c:pt idx="209">
                  <c:v>20.935547</c:v>
                </c:pt>
                <c:pt idx="210">
                  <c:v>21.035156000000001</c:v>
                </c:pt>
                <c:pt idx="211">
                  <c:v>21.134765999999999</c:v>
                </c:pt>
                <c:pt idx="212">
                  <c:v>21.234375</c:v>
                </c:pt>
                <c:pt idx="213">
                  <c:v>21.333984000000001</c:v>
                </c:pt>
                <c:pt idx="214">
                  <c:v>21.433593999999999</c:v>
                </c:pt>
                <c:pt idx="215">
                  <c:v>21.533203</c:v>
                </c:pt>
                <c:pt idx="216">
                  <c:v>21.632812999999999</c:v>
                </c:pt>
                <c:pt idx="217">
                  <c:v>21.732422</c:v>
                </c:pt>
                <c:pt idx="218">
                  <c:v>21.832031000000001</c:v>
                </c:pt>
                <c:pt idx="219">
                  <c:v>21.931640999999999</c:v>
                </c:pt>
                <c:pt idx="220">
                  <c:v>22.03125</c:v>
                </c:pt>
                <c:pt idx="221">
                  <c:v>22.130859000000001</c:v>
                </c:pt>
                <c:pt idx="222">
                  <c:v>22.230468999999999</c:v>
                </c:pt>
                <c:pt idx="223">
                  <c:v>22.330078</c:v>
                </c:pt>
                <c:pt idx="224">
                  <c:v>22.429687999999999</c:v>
                </c:pt>
                <c:pt idx="225">
                  <c:v>22.529297</c:v>
                </c:pt>
                <c:pt idx="226">
                  <c:v>22.628906000000001</c:v>
                </c:pt>
                <c:pt idx="227">
                  <c:v>22.728515999999999</c:v>
                </c:pt>
                <c:pt idx="228">
                  <c:v>22.828125</c:v>
                </c:pt>
                <c:pt idx="229">
                  <c:v>22.927734000000001</c:v>
                </c:pt>
                <c:pt idx="230">
                  <c:v>23.027343999999999</c:v>
                </c:pt>
                <c:pt idx="231">
                  <c:v>23.126953</c:v>
                </c:pt>
                <c:pt idx="232">
                  <c:v>23.226562999999999</c:v>
                </c:pt>
                <c:pt idx="233">
                  <c:v>23.326172</c:v>
                </c:pt>
                <c:pt idx="234">
                  <c:v>23.425781000000001</c:v>
                </c:pt>
                <c:pt idx="235">
                  <c:v>23.525390999999999</c:v>
                </c:pt>
                <c:pt idx="236">
                  <c:v>23.625</c:v>
                </c:pt>
                <c:pt idx="237">
                  <c:v>23.724609000000001</c:v>
                </c:pt>
                <c:pt idx="238">
                  <c:v>23.824218999999999</c:v>
                </c:pt>
                <c:pt idx="239">
                  <c:v>23.923828</c:v>
                </c:pt>
                <c:pt idx="240">
                  <c:v>24.023437999999999</c:v>
                </c:pt>
                <c:pt idx="241">
                  <c:v>24.123047</c:v>
                </c:pt>
                <c:pt idx="242">
                  <c:v>24.222656000000001</c:v>
                </c:pt>
                <c:pt idx="243">
                  <c:v>24.322265999999999</c:v>
                </c:pt>
                <c:pt idx="244">
                  <c:v>24.421875</c:v>
                </c:pt>
                <c:pt idx="245">
                  <c:v>24.521484000000001</c:v>
                </c:pt>
                <c:pt idx="246">
                  <c:v>24.621093999999999</c:v>
                </c:pt>
                <c:pt idx="247">
                  <c:v>24.720703</c:v>
                </c:pt>
                <c:pt idx="248">
                  <c:v>24.820312999999999</c:v>
                </c:pt>
                <c:pt idx="249">
                  <c:v>24.919922</c:v>
                </c:pt>
                <c:pt idx="250">
                  <c:v>25.019531000000001</c:v>
                </c:pt>
                <c:pt idx="251">
                  <c:v>25.119140999999999</c:v>
                </c:pt>
                <c:pt idx="252">
                  <c:v>25.21875</c:v>
                </c:pt>
                <c:pt idx="253">
                  <c:v>25.318359000000001</c:v>
                </c:pt>
                <c:pt idx="254">
                  <c:v>25.417968999999999</c:v>
                </c:pt>
                <c:pt idx="255">
                  <c:v>25.517578</c:v>
                </c:pt>
                <c:pt idx="256">
                  <c:v>25.617187999999999</c:v>
                </c:pt>
                <c:pt idx="257">
                  <c:v>25.716797</c:v>
                </c:pt>
                <c:pt idx="258">
                  <c:v>25.816406000000001</c:v>
                </c:pt>
                <c:pt idx="259">
                  <c:v>25.916015999999999</c:v>
                </c:pt>
                <c:pt idx="260">
                  <c:v>26.015625</c:v>
                </c:pt>
                <c:pt idx="261">
                  <c:v>26.115234000000001</c:v>
                </c:pt>
                <c:pt idx="262">
                  <c:v>26.214843999999999</c:v>
                </c:pt>
                <c:pt idx="263">
                  <c:v>26.314453</c:v>
                </c:pt>
                <c:pt idx="264">
                  <c:v>26.414062999999999</c:v>
                </c:pt>
                <c:pt idx="265">
                  <c:v>26.513672</c:v>
                </c:pt>
                <c:pt idx="266">
                  <c:v>26.613281000000001</c:v>
                </c:pt>
                <c:pt idx="267">
                  <c:v>26.712890999999999</c:v>
                </c:pt>
                <c:pt idx="268">
                  <c:v>26.8125</c:v>
                </c:pt>
                <c:pt idx="269">
                  <c:v>26.912109000000001</c:v>
                </c:pt>
                <c:pt idx="270">
                  <c:v>27.011718999999999</c:v>
                </c:pt>
                <c:pt idx="271">
                  <c:v>27.111328</c:v>
                </c:pt>
                <c:pt idx="272">
                  <c:v>27.210937999999999</c:v>
                </c:pt>
                <c:pt idx="273">
                  <c:v>27.310547</c:v>
                </c:pt>
                <c:pt idx="274">
                  <c:v>27.410156000000001</c:v>
                </c:pt>
                <c:pt idx="275">
                  <c:v>27.509765999999999</c:v>
                </c:pt>
                <c:pt idx="276">
                  <c:v>27.609375</c:v>
                </c:pt>
                <c:pt idx="277">
                  <c:v>27.708984000000001</c:v>
                </c:pt>
                <c:pt idx="278">
                  <c:v>27.808593999999999</c:v>
                </c:pt>
                <c:pt idx="279">
                  <c:v>27.908203</c:v>
                </c:pt>
                <c:pt idx="280">
                  <c:v>28.007812999999999</c:v>
                </c:pt>
                <c:pt idx="281">
                  <c:v>28.107422</c:v>
                </c:pt>
                <c:pt idx="282">
                  <c:v>28.207031000000001</c:v>
                </c:pt>
                <c:pt idx="283">
                  <c:v>28.306640999999999</c:v>
                </c:pt>
                <c:pt idx="284">
                  <c:v>28.40625</c:v>
                </c:pt>
                <c:pt idx="285">
                  <c:v>28.505859000000001</c:v>
                </c:pt>
                <c:pt idx="286">
                  <c:v>28.605468999999999</c:v>
                </c:pt>
                <c:pt idx="287">
                  <c:v>28.705078</c:v>
                </c:pt>
                <c:pt idx="288">
                  <c:v>28.804687999999999</c:v>
                </c:pt>
                <c:pt idx="289">
                  <c:v>28.904297</c:v>
                </c:pt>
                <c:pt idx="290">
                  <c:v>29.003906000000001</c:v>
                </c:pt>
                <c:pt idx="291">
                  <c:v>29.103515999999999</c:v>
                </c:pt>
                <c:pt idx="292">
                  <c:v>29.203125</c:v>
                </c:pt>
                <c:pt idx="293">
                  <c:v>29.302734000000001</c:v>
                </c:pt>
                <c:pt idx="294">
                  <c:v>29.402343999999999</c:v>
                </c:pt>
                <c:pt idx="295">
                  <c:v>29.501953</c:v>
                </c:pt>
                <c:pt idx="296">
                  <c:v>29.601562999999999</c:v>
                </c:pt>
                <c:pt idx="297">
                  <c:v>29.701172</c:v>
                </c:pt>
                <c:pt idx="298">
                  <c:v>29.800781000000001</c:v>
                </c:pt>
                <c:pt idx="299">
                  <c:v>29.900390999999999</c:v>
                </c:pt>
                <c:pt idx="300">
                  <c:v>30</c:v>
                </c:pt>
                <c:pt idx="301">
                  <c:v>30.099609000000001</c:v>
                </c:pt>
                <c:pt idx="302">
                  <c:v>30.199218999999999</c:v>
                </c:pt>
                <c:pt idx="303">
                  <c:v>30.298828</c:v>
                </c:pt>
                <c:pt idx="304">
                  <c:v>30.398437999999999</c:v>
                </c:pt>
                <c:pt idx="305">
                  <c:v>30.498047</c:v>
                </c:pt>
                <c:pt idx="306">
                  <c:v>30.597656000000001</c:v>
                </c:pt>
                <c:pt idx="307">
                  <c:v>30.697265999999999</c:v>
                </c:pt>
                <c:pt idx="308">
                  <c:v>30.796875</c:v>
                </c:pt>
                <c:pt idx="309">
                  <c:v>30.896484000000001</c:v>
                </c:pt>
                <c:pt idx="310">
                  <c:v>30.996093999999999</c:v>
                </c:pt>
                <c:pt idx="311">
                  <c:v>31.095703</c:v>
                </c:pt>
                <c:pt idx="312">
                  <c:v>31.195312999999999</c:v>
                </c:pt>
                <c:pt idx="313">
                  <c:v>31.294922</c:v>
                </c:pt>
                <c:pt idx="314">
                  <c:v>31.394531000000001</c:v>
                </c:pt>
                <c:pt idx="315">
                  <c:v>31.494140999999999</c:v>
                </c:pt>
                <c:pt idx="316">
                  <c:v>31.59375</c:v>
                </c:pt>
                <c:pt idx="317">
                  <c:v>31.693359000000001</c:v>
                </c:pt>
                <c:pt idx="318">
                  <c:v>31.792968999999999</c:v>
                </c:pt>
                <c:pt idx="319">
                  <c:v>31.892578</c:v>
                </c:pt>
                <c:pt idx="320">
                  <c:v>31.992187999999999</c:v>
                </c:pt>
                <c:pt idx="321">
                  <c:v>32.091797</c:v>
                </c:pt>
                <c:pt idx="322">
                  <c:v>32.191406000000001</c:v>
                </c:pt>
              </c:numCache>
            </c:numRef>
          </c:xVal>
          <c:yVal>
            <c:numRef>
              <c:f>'Tightening  1'!$D$6:$D$200</c:f>
              <c:numCache>
                <c:formatCode>General</c:formatCode>
                <c:ptCount val="195"/>
                <c:pt idx="0">
                  <c:v>-0.20679663000000001</c:v>
                </c:pt>
                <c:pt idx="1">
                  <c:v>-1.9116264999999999</c:v>
                </c:pt>
                <c:pt idx="2">
                  <c:v>2.8248660999999999</c:v>
                </c:pt>
                <c:pt idx="3">
                  <c:v>0.41697177000000002</c:v>
                </c:pt>
                <c:pt idx="4">
                  <c:v>-1.5424879</c:v>
                </c:pt>
                <c:pt idx="5">
                  <c:v>1.3773477000000001</c:v>
                </c:pt>
                <c:pt idx="6">
                  <c:v>1.524829</c:v>
                </c:pt>
                <c:pt idx="7">
                  <c:v>-0.59328060999999999</c:v>
                </c:pt>
                <c:pt idx="8">
                  <c:v>2.5624112999999999</c:v>
                </c:pt>
                <c:pt idx="9">
                  <c:v>0.86929584000000004</c:v>
                </c:pt>
                <c:pt idx="10">
                  <c:v>0.84078180999999996</c:v>
                </c:pt>
                <c:pt idx="11">
                  <c:v>2.8115958999999999</c:v>
                </c:pt>
                <c:pt idx="12">
                  <c:v>1.4248556999999999</c:v>
                </c:pt>
                <c:pt idx="13">
                  <c:v>-0.90395152999999995</c:v>
                </c:pt>
                <c:pt idx="14">
                  <c:v>0.78281325000000002</c:v>
                </c:pt>
                <c:pt idx="15">
                  <c:v>0.49552476000000001</c:v>
                </c:pt>
                <c:pt idx="16">
                  <c:v>1.9378998000000001</c:v>
                </c:pt>
                <c:pt idx="17">
                  <c:v>1.9722421000000001</c:v>
                </c:pt>
                <c:pt idx="18">
                  <c:v>-1.050748</c:v>
                </c:pt>
                <c:pt idx="19">
                  <c:v>1.8275471999999999</c:v>
                </c:pt>
                <c:pt idx="20">
                  <c:v>0.53576486999999995</c:v>
                </c:pt>
                <c:pt idx="21">
                  <c:v>-0.46078771000000002</c:v>
                </c:pt>
                <c:pt idx="22">
                  <c:v>0.78801452999999999</c:v>
                </c:pt>
                <c:pt idx="23">
                  <c:v>2.1526029000000002</c:v>
                </c:pt>
                <c:pt idx="24">
                  <c:v>-1.2496381999999999</c:v>
                </c:pt>
                <c:pt idx="25">
                  <c:v>0.83937698999999999</c:v>
                </c:pt>
                <c:pt idx="26">
                  <c:v>1.2015496000000001</c:v>
                </c:pt>
                <c:pt idx="27">
                  <c:v>1.0359452</c:v>
                </c:pt>
                <c:pt idx="28">
                  <c:v>2.1751611</c:v>
                </c:pt>
                <c:pt idx="29">
                  <c:v>0.46658114000000001</c:v>
                </c:pt>
                <c:pt idx="30">
                  <c:v>0.12229933</c:v>
                </c:pt>
                <c:pt idx="31">
                  <c:v>-8.7840967000000006E-2</c:v>
                </c:pt>
                <c:pt idx="32">
                  <c:v>2.1862949999999999</c:v>
                </c:pt>
                <c:pt idx="33">
                  <c:v>0.13382802999999999</c:v>
                </c:pt>
                <c:pt idx="34">
                  <c:v>0.84259295000000001</c:v>
                </c:pt>
                <c:pt idx="35">
                  <c:v>1.5823564999999999</c:v>
                </c:pt>
                <c:pt idx="36">
                  <c:v>-0.58921718999999995</c:v>
                </c:pt>
                <c:pt idx="37">
                  <c:v>1.2758303</c:v>
                </c:pt>
                <c:pt idx="38">
                  <c:v>5.0116601000000003</c:v>
                </c:pt>
                <c:pt idx="39">
                  <c:v>1.0635886000000001</c:v>
                </c:pt>
                <c:pt idx="40">
                  <c:v>6.0197763000000002</c:v>
                </c:pt>
                <c:pt idx="41">
                  <c:v>18.783396</c:v>
                </c:pt>
                <c:pt idx="42">
                  <c:v>12.108609</c:v>
                </c:pt>
                <c:pt idx="43">
                  <c:v>7.8665500000000002</c:v>
                </c:pt>
                <c:pt idx="44">
                  <c:v>2.5579531000000002</c:v>
                </c:pt>
                <c:pt idx="45">
                  <c:v>1.6441562000000001</c:v>
                </c:pt>
                <c:pt idx="46">
                  <c:v>6.8709607000000004</c:v>
                </c:pt>
                <c:pt idx="47">
                  <c:v>37.609192</c:v>
                </c:pt>
                <c:pt idx="48">
                  <c:v>84.174987999999999</c:v>
                </c:pt>
                <c:pt idx="49">
                  <c:v>123.50227</c:v>
                </c:pt>
                <c:pt idx="50">
                  <c:v>151.53827999999999</c:v>
                </c:pt>
                <c:pt idx="51">
                  <c:v>159.83162999999999</c:v>
                </c:pt>
                <c:pt idx="52">
                  <c:v>135.91492</c:v>
                </c:pt>
                <c:pt idx="53">
                  <c:v>132.70767000000001</c:v>
                </c:pt>
                <c:pt idx="54">
                  <c:v>130.2296</c:v>
                </c:pt>
                <c:pt idx="55">
                  <c:v>131.50803999999999</c:v>
                </c:pt>
                <c:pt idx="56">
                  <c:v>138.05042</c:v>
                </c:pt>
                <c:pt idx="57">
                  <c:v>157.83278999999999</c:v>
                </c:pt>
                <c:pt idx="58">
                  <c:v>196.77045000000001</c:v>
                </c:pt>
                <c:pt idx="59">
                  <c:v>229.74364</c:v>
                </c:pt>
                <c:pt idx="60">
                  <c:v>295.29079999999999</c:v>
                </c:pt>
                <c:pt idx="61">
                  <c:v>333.68477999999999</c:v>
                </c:pt>
                <c:pt idx="62">
                  <c:v>339.36203</c:v>
                </c:pt>
                <c:pt idx="63">
                  <c:v>313.58337</c:v>
                </c:pt>
                <c:pt idx="64">
                  <c:v>310.12103000000002</c:v>
                </c:pt>
                <c:pt idx="65">
                  <c:v>306.80126999999999</c:v>
                </c:pt>
                <c:pt idx="66">
                  <c:v>306.05655000000002</c:v>
                </c:pt>
                <c:pt idx="67">
                  <c:v>303.57843000000003</c:v>
                </c:pt>
                <c:pt idx="68">
                  <c:v>312.91043000000002</c:v>
                </c:pt>
                <c:pt idx="69">
                  <c:v>328.11191000000002</c:v>
                </c:pt>
                <c:pt idx="70">
                  <c:v>378.04279000000002</c:v>
                </c:pt>
                <c:pt idx="71">
                  <c:v>408.06536999999997</c:v>
                </c:pt>
                <c:pt idx="72">
                  <c:v>434.95443999999998</c:v>
                </c:pt>
                <c:pt idx="73">
                  <c:v>439.92565999999999</c:v>
                </c:pt>
                <c:pt idx="74">
                  <c:v>471.39681999999999</c:v>
                </c:pt>
                <c:pt idx="75">
                  <c:v>460.09503000000001</c:v>
                </c:pt>
                <c:pt idx="76">
                  <c:v>440.65850999999998</c:v>
                </c:pt>
                <c:pt idx="77">
                  <c:v>435.73041000000001</c:v>
                </c:pt>
                <c:pt idx="78">
                  <c:v>433.89301</c:v>
                </c:pt>
                <c:pt idx="79">
                  <c:v>434.03098</c:v>
                </c:pt>
                <c:pt idx="80">
                  <c:v>431.50797</c:v>
                </c:pt>
                <c:pt idx="81">
                  <c:v>437.13852000000003</c:v>
                </c:pt>
                <c:pt idx="82">
                  <c:v>442.00754000000001</c:v>
                </c:pt>
                <c:pt idx="83">
                  <c:v>453.04745000000003</c:v>
                </c:pt>
                <c:pt idx="84">
                  <c:v>517.67827999999997</c:v>
                </c:pt>
                <c:pt idx="85">
                  <c:v>595.00780999999995</c:v>
                </c:pt>
                <c:pt idx="86">
                  <c:v>656.39368000000002</c:v>
                </c:pt>
                <c:pt idx="87">
                  <c:v>702.14715999999999</c:v>
                </c:pt>
                <c:pt idx="88">
                  <c:v>697.22589000000005</c:v>
                </c:pt>
                <c:pt idx="89">
                  <c:v>680.57294000000002</c:v>
                </c:pt>
                <c:pt idx="90">
                  <c:v>671.03339000000005</c:v>
                </c:pt>
                <c:pt idx="91">
                  <c:v>670.55511000000001</c:v>
                </c:pt>
                <c:pt idx="92">
                  <c:v>668.32019000000003</c:v>
                </c:pt>
                <c:pt idx="93">
                  <c:v>665.36901999999998</c:v>
                </c:pt>
                <c:pt idx="94">
                  <c:v>664.85919000000001</c:v>
                </c:pt>
                <c:pt idx="95">
                  <c:v>663.25280999999995</c:v>
                </c:pt>
                <c:pt idx="96">
                  <c:v>664.11577999999997</c:v>
                </c:pt>
                <c:pt idx="97">
                  <c:v>664.66070999999999</c:v>
                </c:pt>
                <c:pt idx="98">
                  <c:v>662.54767000000004</c:v>
                </c:pt>
                <c:pt idx="99">
                  <c:v>662.01813000000004</c:v>
                </c:pt>
                <c:pt idx="100">
                  <c:v>662.95385999999996</c:v>
                </c:pt>
                <c:pt idx="101">
                  <c:v>659.83752000000004</c:v>
                </c:pt>
                <c:pt idx="102">
                  <c:v>660.89599999999996</c:v>
                </c:pt>
                <c:pt idx="103">
                  <c:v>671.79552999999999</c:v>
                </c:pt>
                <c:pt idx="104">
                  <c:v>723.97198000000003</c:v>
                </c:pt>
                <c:pt idx="105">
                  <c:v>772.47644000000003</c:v>
                </c:pt>
                <c:pt idx="106">
                  <c:v>811.07263</c:v>
                </c:pt>
                <c:pt idx="107">
                  <c:v>821.07965000000002</c:v>
                </c:pt>
                <c:pt idx="108">
                  <c:v>836.37932999999998</c:v>
                </c:pt>
                <c:pt idx="109">
                  <c:v>841.41821000000004</c:v>
                </c:pt>
                <c:pt idx="110">
                  <c:v>824.66687000000002</c:v>
                </c:pt>
                <c:pt idx="111">
                  <c:v>815.48248000000001</c:v>
                </c:pt>
                <c:pt idx="112">
                  <c:v>813.43291999999997</c:v>
                </c:pt>
                <c:pt idx="113">
                  <c:v>812.37012000000004</c:v>
                </c:pt>
                <c:pt idx="114">
                  <c:v>815.21893</c:v>
                </c:pt>
                <c:pt idx="115">
                  <c:v>814.32219999999995</c:v>
                </c:pt>
                <c:pt idx="116">
                  <c:v>815.05016999999998</c:v>
                </c:pt>
                <c:pt idx="117">
                  <c:v>821.84509000000003</c:v>
                </c:pt>
                <c:pt idx="118">
                  <c:v>827.47191999999995</c:v>
                </c:pt>
                <c:pt idx="119">
                  <c:v>817.53728999999998</c:v>
                </c:pt>
                <c:pt idx="120">
                  <c:v>805.40173000000004</c:v>
                </c:pt>
                <c:pt idx="121">
                  <c:v>801.77062999999998</c:v>
                </c:pt>
                <c:pt idx="122">
                  <c:v>798.05913999999996</c:v>
                </c:pt>
                <c:pt idx="123">
                  <c:v>802.24297999999999</c:v>
                </c:pt>
                <c:pt idx="124">
                  <c:v>798.01616999999999</c:v>
                </c:pt>
                <c:pt idx="125">
                  <c:v>797.01062000000002</c:v>
                </c:pt>
                <c:pt idx="126">
                  <c:v>797.81237999999996</c:v>
                </c:pt>
                <c:pt idx="127">
                  <c:v>796.22313999999994</c:v>
                </c:pt>
                <c:pt idx="128">
                  <c:v>793.80980999999997</c:v>
                </c:pt>
                <c:pt idx="129">
                  <c:v>794.90259000000003</c:v>
                </c:pt>
                <c:pt idx="130">
                  <c:v>793.34722999999997</c:v>
                </c:pt>
                <c:pt idx="131">
                  <c:v>799.2038</c:v>
                </c:pt>
                <c:pt idx="132">
                  <c:v>805.88824</c:v>
                </c:pt>
                <c:pt idx="133">
                  <c:v>810.83783000000005</c:v>
                </c:pt>
                <c:pt idx="134">
                  <c:v>819.47277999999994</c:v>
                </c:pt>
                <c:pt idx="135">
                  <c:v>843.12061000000006</c:v>
                </c:pt>
                <c:pt idx="136">
                  <c:v>872.33965999999998</c:v>
                </c:pt>
                <c:pt idx="137">
                  <c:v>895.35535000000004</c:v>
                </c:pt>
                <c:pt idx="138">
                  <c:v>918.74694999999997</c:v>
                </c:pt>
                <c:pt idx="139">
                  <c:v>935.11725000000001</c:v>
                </c:pt>
                <c:pt idx="140">
                  <c:v>946.91881999999998</c:v>
                </c:pt>
                <c:pt idx="141">
                  <c:v>966.10040000000004</c:v>
                </c:pt>
                <c:pt idx="142">
                  <c:v>974.15961000000004</c:v>
                </c:pt>
                <c:pt idx="143">
                  <c:v>982.22833000000003</c:v>
                </c:pt>
                <c:pt idx="144">
                  <c:v>980.87311</c:v>
                </c:pt>
                <c:pt idx="145">
                  <c:v>972.58893</c:v>
                </c:pt>
                <c:pt idx="146">
                  <c:v>964.88176999999996</c:v>
                </c:pt>
                <c:pt idx="147">
                  <c:v>965.25482</c:v>
                </c:pt>
                <c:pt idx="148">
                  <c:v>949.06781000000001</c:v>
                </c:pt>
                <c:pt idx="149">
                  <c:v>939.73242000000005</c:v>
                </c:pt>
                <c:pt idx="150">
                  <c:v>938.64655000000005</c:v>
                </c:pt>
                <c:pt idx="151">
                  <c:v>934.31006000000002</c:v>
                </c:pt>
                <c:pt idx="152">
                  <c:v>933.27283</c:v>
                </c:pt>
                <c:pt idx="153">
                  <c:v>936.73346000000004</c:v>
                </c:pt>
                <c:pt idx="154">
                  <c:v>933.98688000000004</c:v>
                </c:pt>
                <c:pt idx="155">
                  <c:v>932.76300000000003</c:v>
                </c:pt>
                <c:pt idx="156">
                  <c:v>935.21966999999995</c:v>
                </c:pt>
                <c:pt idx="157">
                  <c:v>932.26946999999996</c:v>
                </c:pt>
                <c:pt idx="158">
                  <c:v>932.23999000000003</c:v>
                </c:pt>
                <c:pt idx="159">
                  <c:v>933.14471000000003</c:v>
                </c:pt>
                <c:pt idx="160">
                  <c:v>931.63915999999995</c:v>
                </c:pt>
                <c:pt idx="161">
                  <c:v>930.05187999999998</c:v>
                </c:pt>
                <c:pt idx="162">
                  <c:v>929.69397000000004</c:v>
                </c:pt>
                <c:pt idx="163">
                  <c:v>930.76611000000003</c:v>
                </c:pt>
                <c:pt idx="164">
                  <c:v>931.29827999999998</c:v>
                </c:pt>
                <c:pt idx="165">
                  <c:v>930.54229999999995</c:v>
                </c:pt>
                <c:pt idx="166">
                  <c:v>928.69421</c:v>
                </c:pt>
                <c:pt idx="167">
                  <c:v>928.9588</c:v>
                </c:pt>
                <c:pt idx="168">
                  <c:v>930.64093000000003</c:v>
                </c:pt>
                <c:pt idx="169">
                  <c:v>928.78308000000004</c:v>
                </c:pt>
                <c:pt idx="170">
                  <c:v>928.49437999999998</c:v>
                </c:pt>
                <c:pt idx="171">
                  <c:v>929.74627999999996</c:v>
                </c:pt>
                <c:pt idx="172">
                  <c:v>928.97742000000005</c:v>
                </c:pt>
                <c:pt idx="173">
                  <c:v>929.98510999999996</c:v>
                </c:pt>
                <c:pt idx="174">
                  <c:v>928.77472</c:v>
                </c:pt>
                <c:pt idx="175">
                  <c:v>926.84784000000002</c:v>
                </c:pt>
                <c:pt idx="176">
                  <c:v>928.61370999999997</c:v>
                </c:pt>
                <c:pt idx="177">
                  <c:v>930.87523999999996</c:v>
                </c:pt>
                <c:pt idx="178">
                  <c:v>925.03204000000005</c:v>
                </c:pt>
                <c:pt idx="179">
                  <c:v>924.92273</c:v>
                </c:pt>
                <c:pt idx="180">
                  <c:v>925.42255</c:v>
                </c:pt>
                <c:pt idx="181">
                  <c:v>925.09076000000005</c:v>
                </c:pt>
                <c:pt idx="182">
                  <c:v>924.78545999999994</c:v>
                </c:pt>
                <c:pt idx="183">
                  <c:v>926.10528999999997</c:v>
                </c:pt>
                <c:pt idx="184">
                  <c:v>926.11077999999998</c:v>
                </c:pt>
                <c:pt idx="185">
                  <c:v>926.82654000000002</c:v>
                </c:pt>
                <c:pt idx="186">
                  <c:v>927.20318999999995</c:v>
                </c:pt>
                <c:pt idx="187">
                  <c:v>926.42926</c:v>
                </c:pt>
                <c:pt idx="188">
                  <c:v>925.95929000000001</c:v>
                </c:pt>
                <c:pt idx="189">
                  <c:v>925.87341000000004</c:v>
                </c:pt>
                <c:pt idx="190">
                  <c:v>925.06688999999994</c:v>
                </c:pt>
                <c:pt idx="191">
                  <c:v>928.17278999999996</c:v>
                </c:pt>
                <c:pt idx="192">
                  <c:v>926.89148</c:v>
                </c:pt>
                <c:pt idx="193">
                  <c:v>924.97295999999994</c:v>
                </c:pt>
                <c:pt idx="194">
                  <c:v>926.84283000000005</c:v>
                </c:pt>
              </c:numCache>
            </c:numRef>
          </c:yVal>
          <c:smooth val="0"/>
          <c:extLst>
            <c:ext xmlns:c16="http://schemas.microsoft.com/office/drawing/2014/chart" uri="{C3380CC4-5D6E-409C-BE32-E72D297353CC}">
              <c16:uniqueId val="{00000000-93F8-44EA-98DA-2E585DE8741D}"/>
            </c:ext>
          </c:extLst>
        </c:ser>
        <c:ser>
          <c:idx val="1"/>
          <c:order val="1"/>
          <c:tx>
            <c:v>Round 1</c:v>
          </c:tx>
          <c:spPr>
            <a:ln w="19050" cap="rnd">
              <a:solidFill>
                <a:schemeClr val="accent2"/>
              </a:solidFill>
              <a:round/>
            </a:ln>
            <a:effectLst/>
          </c:spPr>
          <c:marker>
            <c:symbol val="none"/>
          </c:marker>
          <c:xVal>
            <c:numRef>
              <c:f>'Chain Binder Tightening-2'!$A$6:$A$189</c:f>
              <c:numCache>
                <c:formatCode>General</c:formatCode>
                <c:ptCount val="184"/>
                <c:pt idx="0">
                  <c:v>0.11230469</c:v>
                </c:pt>
                <c:pt idx="1">
                  <c:v>0.21191405999999999</c:v>
                </c:pt>
                <c:pt idx="2">
                  <c:v>0.31152343999999998</c:v>
                </c:pt>
                <c:pt idx="3">
                  <c:v>0.41113281000000002</c:v>
                </c:pt>
                <c:pt idx="4">
                  <c:v>0.51074218999999998</c:v>
                </c:pt>
                <c:pt idx="5">
                  <c:v>0.61035156000000002</c:v>
                </c:pt>
                <c:pt idx="6">
                  <c:v>0.70996093999999998</c:v>
                </c:pt>
                <c:pt idx="7">
                  <c:v>0.80957031000000002</c:v>
                </c:pt>
                <c:pt idx="8">
                  <c:v>0.90917968999999998</c:v>
                </c:pt>
                <c:pt idx="9">
                  <c:v>1.0087891</c:v>
                </c:pt>
                <c:pt idx="10">
                  <c:v>1.1083984</c:v>
                </c:pt>
                <c:pt idx="11">
                  <c:v>1.2080078000000001</c:v>
                </c:pt>
                <c:pt idx="12">
                  <c:v>1.3076171999999999</c:v>
                </c:pt>
                <c:pt idx="13">
                  <c:v>1.4072266</c:v>
                </c:pt>
                <c:pt idx="14">
                  <c:v>1.5068359</c:v>
                </c:pt>
                <c:pt idx="15">
                  <c:v>1.6064453000000001</c:v>
                </c:pt>
                <c:pt idx="16">
                  <c:v>1.7060546999999999</c:v>
                </c:pt>
                <c:pt idx="17">
                  <c:v>1.8056641</c:v>
                </c:pt>
                <c:pt idx="18">
                  <c:v>1.9052734</c:v>
                </c:pt>
                <c:pt idx="19">
                  <c:v>2.0048827999999999</c:v>
                </c:pt>
                <c:pt idx="20">
                  <c:v>2.1044922000000001</c:v>
                </c:pt>
                <c:pt idx="21">
                  <c:v>2.2041016</c:v>
                </c:pt>
                <c:pt idx="22">
                  <c:v>2.3037109</c:v>
                </c:pt>
                <c:pt idx="23">
                  <c:v>2.4033202999999999</c:v>
                </c:pt>
                <c:pt idx="24">
                  <c:v>2.5029297000000001</c:v>
                </c:pt>
                <c:pt idx="25">
                  <c:v>2.6025391</c:v>
                </c:pt>
                <c:pt idx="26">
                  <c:v>2.7021484</c:v>
                </c:pt>
                <c:pt idx="27">
                  <c:v>2.8017577999999999</c:v>
                </c:pt>
                <c:pt idx="28">
                  <c:v>2.9013672000000001</c:v>
                </c:pt>
                <c:pt idx="29">
                  <c:v>3.0009766</c:v>
                </c:pt>
                <c:pt idx="30">
                  <c:v>3.1005859</c:v>
                </c:pt>
                <c:pt idx="31">
                  <c:v>3.2001952999999999</c:v>
                </c:pt>
                <c:pt idx="32">
                  <c:v>3.2998047000000001</c:v>
                </c:pt>
                <c:pt idx="33">
                  <c:v>3.3994141</c:v>
                </c:pt>
                <c:pt idx="34">
                  <c:v>3.4990234</c:v>
                </c:pt>
                <c:pt idx="35">
                  <c:v>3.5986327999999999</c:v>
                </c:pt>
                <c:pt idx="36">
                  <c:v>3.6982422000000001</c:v>
                </c:pt>
                <c:pt idx="37">
                  <c:v>3.7978516</c:v>
                </c:pt>
                <c:pt idx="38">
                  <c:v>3.8974609</c:v>
                </c:pt>
                <c:pt idx="39">
                  <c:v>3.9970702999999999</c:v>
                </c:pt>
                <c:pt idx="40">
                  <c:v>4.0966797000000001</c:v>
                </c:pt>
                <c:pt idx="41">
                  <c:v>4.1962891000000004</c:v>
                </c:pt>
                <c:pt idx="42">
                  <c:v>4.2958983999999996</c:v>
                </c:pt>
                <c:pt idx="43">
                  <c:v>4.3955077999999999</c:v>
                </c:pt>
                <c:pt idx="44">
                  <c:v>4.4951172000000001</c:v>
                </c:pt>
                <c:pt idx="45">
                  <c:v>4.5947266000000004</c:v>
                </c:pt>
                <c:pt idx="46">
                  <c:v>4.6943358999999996</c:v>
                </c:pt>
                <c:pt idx="47">
                  <c:v>4.7939452999999999</c:v>
                </c:pt>
                <c:pt idx="48">
                  <c:v>4.8935547000000001</c:v>
                </c:pt>
                <c:pt idx="49">
                  <c:v>4.9931641000000004</c:v>
                </c:pt>
                <c:pt idx="50">
                  <c:v>5.0927733999999996</c:v>
                </c:pt>
                <c:pt idx="51">
                  <c:v>5.1923827999999999</c:v>
                </c:pt>
                <c:pt idx="52">
                  <c:v>5.2919922000000001</c:v>
                </c:pt>
                <c:pt idx="53">
                  <c:v>5.3916016000000004</c:v>
                </c:pt>
                <c:pt idx="54">
                  <c:v>5.4912108999999996</c:v>
                </c:pt>
                <c:pt idx="55">
                  <c:v>5.5908202999999999</c:v>
                </c:pt>
                <c:pt idx="56">
                  <c:v>5.6904297000000001</c:v>
                </c:pt>
                <c:pt idx="57">
                  <c:v>5.7900391000000004</c:v>
                </c:pt>
                <c:pt idx="58">
                  <c:v>5.8896483999999996</c:v>
                </c:pt>
                <c:pt idx="59">
                  <c:v>5.9892577999999999</c:v>
                </c:pt>
                <c:pt idx="60">
                  <c:v>6.0888672000000001</c:v>
                </c:pt>
                <c:pt idx="61">
                  <c:v>6.1884766000000004</c:v>
                </c:pt>
                <c:pt idx="62">
                  <c:v>6.2880858999999996</c:v>
                </c:pt>
                <c:pt idx="63">
                  <c:v>6.3876952999999999</c:v>
                </c:pt>
                <c:pt idx="64">
                  <c:v>6.4873047000000001</c:v>
                </c:pt>
                <c:pt idx="65">
                  <c:v>6.5869141000000004</c:v>
                </c:pt>
                <c:pt idx="66">
                  <c:v>6.6865233999999996</c:v>
                </c:pt>
                <c:pt idx="67">
                  <c:v>6.7861327999999999</c:v>
                </c:pt>
                <c:pt idx="68">
                  <c:v>6.8857422000000001</c:v>
                </c:pt>
                <c:pt idx="69">
                  <c:v>6.9853516000000004</c:v>
                </c:pt>
                <c:pt idx="70">
                  <c:v>7.0849608999999996</c:v>
                </c:pt>
                <c:pt idx="71">
                  <c:v>7.1845702999999999</c:v>
                </c:pt>
                <c:pt idx="72">
                  <c:v>7.2841797000000001</c:v>
                </c:pt>
                <c:pt idx="73">
                  <c:v>7.3837891000000004</c:v>
                </c:pt>
                <c:pt idx="74">
                  <c:v>7.4833983999999996</c:v>
                </c:pt>
                <c:pt idx="75">
                  <c:v>7.5830077999999999</c:v>
                </c:pt>
                <c:pt idx="76">
                  <c:v>7.6826172000000001</c:v>
                </c:pt>
                <c:pt idx="77">
                  <c:v>7.7822266000000004</c:v>
                </c:pt>
                <c:pt idx="78">
                  <c:v>7.8818358999999996</c:v>
                </c:pt>
                <c:pt idx="79">
                  <c:v>7.9814452999999999</c:v>
                </c:pt>
                <c:pt idx="80">
                  <c:v>8.0810546999999993</c:v>
                </c:pt>
                <c:pt idx="81">
                  <c:v>8.1806640999999996</c:v>
                </c:pt>
                <c:pt idx="82">
                  <c:v>8.2802734000000004</c:v>
                </c:pt>
                <c:pt idx="83">
                  <c:v>8.3798828000000007</c:v>
                </c:pt>
                <c:pt idx="84">
                  <c:v>8.4794921999999993</c:v>
                </c:pt>
                <c:pt idx="85">
                  <c:v>8.5791015999999996</c:v>
                </c:pt>
                <c:pt idx="86">
                  <c:v>8.6787109000000004</c:v>
                </c:pt>
                <c:pt idx="87">
                  <c:v>8.7783203000000007</c:v>
                </c:pt>
                <c:pt idx="88">
                  <c:v>8.8779296999999993</c:v>
                </c:pt>
                <c:pt idx="89">
                  <c:v>8.9775390999999996</c:v>
                </c:pt>
                <c:pt idx="90">
                  <c:v>9.0771484000000004</c:v>
                </c:pt>
                <c:pt idx="91">
                  <c:v>9.1767578000000007</c:v>
                </c:pt>
                <c:pt idx="92">
                  <c:v>9.2763671999999993</c:v>
                </c:pt>
                <c:pt idx="93">
                  <c:v>9.3759765999999996</c:v>
                </c:pt>
                <c:pt idx="94">
                  <c:v>9.4755859000000004</c:v>
                </c:pt>
                <c:pt idx="95">
                  <c:v>9.5751953000000007</c:v>
                </c:pt>
                <c:pt idx="96">
                  <c:v>9.6748046999999993</c:v>
                </c:pt>
                <c:pt idx="97">
                  <c:v>9.7744140999999996</c:v>
                </c:pt>
                <c:pt idx="98">
                  <c:v>9.8740234000000004</c:v>
                </c:pt>
                <c:pt idx="99">
                  <c:v>9.9736328000000007</c:v>
                </c:pt>
                <c:pt idx="100">
                  <c:v>10.073242</c:v>
                </c:pt>
                <c:pt idx="101">
                  <c:v>10.172852000000001</c:v>
                </c:pt>
                <c:pt idx="102">
                  <c:v>10.272461</c:v>
                </c:pt>
                <c:pt idx="103">
                  <c:v>10.372070000000001</c:v>
                </c:pt>
                <c:pt idx="104">
                  <c:v>10.471679999999999</c:v>
                </c:pt>
                <c:pt idx="105">
                  <c:v>10.571289</c:v>
                </c:pt>
                <c:pt idx="106">
                  <c:v>10.670897999999999</c:v>
                </c:pt>
                <c:pt idx="107">
                  <c:v>10.770508</c:v>
                </c:pt>
                <c:pt idx="108">
                  <c:v>10.870117</c:v>
                </c:pt>
                <c:pt idx="109">
                  <c:v>10.969727000000001</c:v>
                </c:pt>
                <c:pt idx="110">
                  <c:v>11.069336</c:v>
                </c:pt>
                <c:pt idx="111">
                  <c:v>11.168945000000001</c:v>
                </c:pt>
                <c:pt idx="112">
                  <c:v>11.268554999999999</c:v>
                </c:pt>
                <c:pt idx="113">
                  <c:v>11.368164</c:v>
                </c:pt>
                <c:pt idx="114">
                  <c:v>11.467772999999999</c:v>
                </c:pt>
                <c:pt idx="115">
                  <c:v>11.567383</c:v>
                </c:pt>
                <c:pt idx="116">
                  <c:v>11.666992</c:v>
                </c:pt>
                <c:pt idx="117">
                  <c:v>11.766602000000001</c:v>
                </c:pt>
                <c:pt idx="118">
                  <c:v>11.866211</c:v>
                </c:pt>
                <c:pt idx="119">
                  <c:v>11.965820000000001</c:v>
                </c:pt>
                <c:pt idx="120">
                  <c:v>12.065429999999999</c:v>
                </c:pt>
                <c:pt idx="121">
                  <c:v>12.165039</c:v>
                </c:pt>
                <c:pt idx="122">
                  <c:v>12.264647999999999</c:v>
                </c:pt>
                <c:pt idx="123">
                  <c:v>12.364258</c:v>
                </c:pt>
                <c:pt idx="124">
                  <c:v>12.463867</c:v>
                </c:pt>
                <c:pt idx="125">
                  <c:v>12.563477000000001</c:v>
                </c:pt>
                <c:pt idx="126">
                  <c:v>12.663086</c:v>
                </c:pt>
                <c:pt idx="127">
                  <c:v>12.762695000000001</c:v>
                </c:pt>
                <c:pt idx="128">
                  <c:v>12.862304999999999</c:v>
                </c:pt>
                <c:pt idx="129">
                  <c:v>12.961914</c:v>
                </c:pt>
                <c:pt idx="130">
                  <c:v>13.061522999999999</c:v>
                </c:pt>
                <c:pt idx="131">
                  <c:v>13.161133</c:v>
                </c:pt>
                <c:pt idx="132">
                  <c:v>13.260742</c:v>
                </c:pt>
                <c:pt idx="133">
                  <c:v>13.360352000000001</c:v>
                </c:pt>
                <c:pt idx="134">
                  <c:v>13.459961</c:v>
                </c:pt>
                <c:pt idx="135">
                  <c:v>13.559570000000001</c:v>
                </c:pt>
                <c:pt idx="136">
                  <c:v>13.659179999999999</c:v>
                </c:pt>
                <c:pt idx="137">
                  <c:v>13.758789</c:v>
                </c:pt>
                <c:pt idx="138">
                  <c:v>13.858397999999999</c:v>
                </c:pt>
                <c:pt idx="139">
                  <c:v>13.958008</c:v>
                </c:pt>
                <c:pt idx="140">
                  <c:v>14.057617</c:v>
                </c:pt>
                <c:pt idx="141">
                  <c:v>14.157227000000001</c:v>
                </c:pt>
                <c:pt idx="142">
                  <c:v>14.256836</c:v>
                </c:pt>
                <c:pt idx="143">
                  <c:v>14.356445000000001</c:v>
                </c:pt>
                <c:pt idx="144">
                  <c:v>14.456054999999999</c:v>
                </c:pt>
                <c:pt idx="145">
                  <c:v>14.555664</c:v>
                </c:pt>
                <c:pt idx="146">
                  <c:v>14.655272999999999</c:v>
                </c:pt>
                <c:pt idx="147">
                  <c:v>14.754883</c:v>
                </c:pt>
                <c:pt idx="148">
                  <c:v>14.854492</c:v>
                </c:pt>
                <c:pt idx="149">
                  <c:v>14.954102000000001</c:v>
                </c:pt>
                <c:pt idx="150">
                  <c:v>15.053711</c:v>
                </c:pt>
                <c:pt idx="151">
                  <c:v>15.153320000000001</c:v>
                </c:pt>
                <c:pt idx="152">
                  <c:v>15.252929999999999</c:v>
                </c:pt>
                <c:pt idx="153">
                  <c:v>15.352539</c:v>
                </c:pt>
                <c:pt idx="154">
                  <c:v>15.452147999999999</c:v>
                </c:pt>
                <c:pt idx="155">
                  <c:v>15.551758</c:v>
                </c:pt>
                <c:pt idx="156">
                  <c:v>15.651367</c:v>
                </c:pt>
                <c:pt idx="157">
                  <c:v>15.750977000000001</c:v>
                </c:pt>
                <c:pt idx="158">
                  <c:v>15.850586</c:v>
                </c:pt>
                <c:pt idx="159">
                  <c:v>15.950195000000001</c:v>
                </c:pt>
                <c:pt idx="160">
                  <c:v>16.049804999999999</c:v>
                </c:pt>
                <c:pt idx="161">
                  <c:v>16.149414</c:v>
                </c:pt>
                <c:pt idx="162">
                  <c:v>16.249023000000001</c:v>
                </c:pt>
                <c:pt idx="163">
                  <c:v>16.348633</c:v>
                </c:pt>
                <c:pt idx="164">
                  <c:v>16.448242</c:v>
                </c:pt>
                <c:pt idx="165">
                  <c:v>16.547851999999999</c:v>
                </c:pt>
                <c:pt idx="166">
                  <c:v>16.647461</c:v>
                </c:pt>
                <c:pt idx="167">
                  <c:v>16.747070000000001</c:v>
                </c:pt>
                <c:pt idx="168">
                  <c:v>16.846679999999999</c:v>
                </c:pt>
                <c:pt idx="169">
                  <c:v>16.946289</c:v>
                </c:pt>
                <c:pt idx="170">
                  <c:v>17.045898000000001</c:v>
                </c:pt>
                <c:pt idx="171">
                  <c:v>17.145508</c:v>
                </c:pt>
                <c:pt idx="172">
                  <c:v>17.245117</c:v>
                </c:pt>
                <c:pt idx="173">
                  <c:v>17.344726999999999</c:v>
                </c:pt>
                <c:pt idx="174">
                  <c:v>17.444336</c:v>
                </c:pt>
                <c:pt idx="175">
                  <c:v>17.543945000000001</c:v>
                </c:pt>
                <c:pt idx="176">
                  <c:v>17.643554999999999</c:v>
                </c:pt>
                <c:pt idx="177">
                  <c:v>17.743164</c:v>
                </c:pt>
                <c:pt idx="178">
                  <c:v>17.842773000000001</c:v>
                </c:pt>
                <c:pt idx="179">
                  <c:v>17.942383</c:v>
                </c:pt>
                <c:pt idx="180">
                  <c:v>18.041992</c:v>
                </c:pt>
                <c:pt idx="181">
                  <c:v>18.141601999999999</c:v>
                </c:pt>
                <c:pt idx="182">
                  <c:v>18.241211</c:v>
                </c:pt>
                <c:pt idx="183">
                  <c:v>18.340820000000001</c:v>
                </c:pt>
              </c:numCache>
            </c:numRef>
          </c:xVal>
          <c:yVal>
            <c:numRef>
              <c:f>'Chain Binder Tightening-2'!$E$6:$E$189</c:f>
              <c:numCache>
                <c:formatCode>General</c:formatCode>
                <c:ptCount val="184"/>
                <c:pt idx="0">
                  <c:v>-2.0537673999999999</c:v>
                </c:pt>
                <c:pt idx="1">
                  <c:v>0.34761384000000001</c:v>
                </c:pt>
                <c:pt idx="2">
                  <c:v>1.7246946000000001</c:v>
                </c:pt>
                <c:pt idx="3">
                  <c:v>-1.6147366000000001</c:v>
                </c:pt>
                <c:pt idx="4">
                  <c:v>2.2480368999999998</c:v>
                </c:pt>
                <c:pt idx="5">
                  <c:v>0.75038660000000001</c:v>
                </c:pt>
                <c:pt idx="6">
                  <c:v>-0.43756782999999999</c:v>
                </c:pt>
                <c:pt idx="7">
                  <c:v>0.58213508000000003</c:v>
                </c:pt>
                <c:pt idx="8">
                  <c:v>3.3789980000000002</c:v>
                </c:pt>
                <c:pt idx="9">
                  <c:v>-1.1546223</c:v>
                </c:pt>
                <c:pt idx="10">
                  <c:v>2.1694838999999999</c:v>
                </c:pt>
                <c:pt idx="11">
                  <c:v>2.2838069999999999</c:v>
                </c:pt>
                <c:pt idx="12">
                  <c:v>0.17348764999999999</c:v>
                </c:pt>
                <c:pt idx="13">
                  <c:v>2.506103</c:v>
                </c:pt>
                <c:pt idx="14">
                  <c:v>0.44699514000000001</c:v>
                </c:pt>
                <c:pt idx="15">
                  <c:v>-1.5464004</c:v>
                </c:pt>
                <c:pt idx="16">
                  <c:v>0.14071274</c:v>
                </c:pt>
                <c:pt idx="17">
                  <c:v>2.0199823000000001</c:v>
                </c:pt>
                <c:pt idx="18">
                  <c:v>0.52230894999999999</c:v>
                </c:pt>
                <c:pt idx="19">
                  <c:v>1.1651640000000001</c:v>
                </c:pt>
                <c:pt idx="20">
                  <c:v>-4.2457628999999997E-2</c:v>
                </c:pt>
                <c:pt idx="21">
                  <c:v>-1.4409703</c:v>
                </c:pt>
                <c:pt idx="22">
                  <c:v>0.41619390000000001</c:v>
                </c:pt>
                <c:pt idx="23">
                  <c:v>-0.35320984999999999</c:v>
                </c:pt>
                <c:pt idx="24">
                  <c:v>-3.2037339</c:v>
                </c:pt>
                <c:pt idx="25">
                  <c:v>0.86493050999999999</c:v>
                </c:pt>
                <c:pt idx="26">
                  <c:v>0.71429120999999995</c:v>
                </c:pt>
                <c:pt idx="27">
                  <c:v>2.6301204999999999</c:v>
                </c:pt>
                <c:pt idx="28">
                  <c:v>10.071653</c:v>
                </c:pt>
                <c:pt idx="29">
                  <c:v>10.683916</c:v>
                </c:pt>
                <c:pt idx="30">
                  <c:v>3.8640039000000002</c:v>
                </c:pt>
                <c:pt idx="31">
                  <c:v>0.83751940999999996</c:v>
                </c:pt>
                <c:pt idx="32">
                  <c:v>-0.97406411000000004</c:v>
                </c:pt>
                <c:pt idx="33">
                  <c:v>1.0444437</c:v>
                </c:pt>
                <c:pt idx="34">
                  <c:v>6.9156475000000004</c:v>
                </c:pt>
                <c:pt idx="35">
                  <c:v>35.163124000000003</c:v>
                </c:pt>
                <c:pt idx="36">
                  <c:v>73.336121000000006</c:v>
                </c:pt>
                <c:pt idx="37">
                  <c:v>123.34368000000001</c:v>
                </c:pt>
                <c:pt idx="38">
                  <c:v>172.1833</c:v>
                </c:pt>
                <c:pt idx="39">
                  <c:v>215.61308</c:v>
                </c:pt>
                <c:pt idx="40">
                  <c:v>179.25248999999999</c:v>
                </c:pt>
                <c:pt idx="41">
                  <c:v>160.49176</c:v>
                </c:pt>
                <c:pt idx="42">
                  <c:v>156.1268</c:v>
                </c:pt>
                <c:pt idx="43">
                  <c:v>158.79778999999999</c:v>
                </c:pt>
                <c:pt idx="44">
                  <c:v>155.0582</c:v>
                </c:pt>
                <c:pt idx="45">
                  <c:v>177.58116000000001</c:v>
                </c:pt>
                <c:pt idx="46">
                  <c:v>231.74592999999999</c:v>
                </c:pt>
                <c:pt idx="47">
                  <c:v>302.29523</c:v>
                </c:pt>
                <c:pt idx="48">
                  <c:v>378.37072999999998</c:v>
                </c:pt>
                <c:pt idx="49">
                  <c:v>485.00997999999998</c:v>
                </c:pt>
                <c:pt idx="50">
                  <c:v>517.13507000000004</c:v>
                </c:pt>
                <c:pt idx="51">
                  <c:v>461.14089999999999</c:v>
                </c:pt>
                <c:pt idx="52">
                  <c:v>423.39562999999998</c:v>
                </c:pt>
                <c:pt idx="53">
                  <c:v>420.24599999999998</c:v>
                </c:pt>
                <c:pt idx="54">
                  <c:v>423.21017000000001</c:v>
                </c:pt>
                <c:pt idx="55">
                  <c:v>421.83755000000002</c:v>
                </c:pt>
                <c:pt idx="56">
                  <c:v>417.71579000000003</c:v>
                </c:pt>
                <c:pt idx="57">
                  <c:v>418.41167999999999</c:v>
                </c:pt>
                <c:pt idx="58">
                  <c:v>416.45197000000002</c:v>
                </c:pt>
                <c:pt idx="59">
                  <c:v>413.34784000000002</c:v>
                </c:pt>
                <c:pt idx="60">
                  <c:v>439.32330000000002</c:v>
                </c:pt>
                <c:pt idx="61">
                  <c:v>497.87430000000001</c:v>
                </c:pt>
                <c:pt idx="62">
                  <c:v>565.69286999999997</c:v>
                </c:pt>
                <c:pt idx="63">
                  <c:v>625.81701999999996</c:v>
                </c:pt>
                <c:pt idx="64">
                  <c:v>674.99603000000002</c:v>
                </c:pt>
                <c:pt idx="65">
                  <c:v>715.17016999999998</c:v>
                </c:pt>
                <c:pt idx="66">
                  <c:v>769.53612999999996</c:v>
                </c:pt>
                <c:pt idx="67">
                  <c:v>836.42931999999996</c:v>
                </c:pt>
                <c:pt idx="68">
                  <c:v>870.31926999999996</c:v>
                </c:pt>
                <c:pt idx="69">
                  <c:v>851.84473000000003</c:v>
                </c:pt>
                <c:pt idx="70">
                  <c:v>757.57983000000002</c:v>
                </c:pt>
                <c:pt idx="71">
                  <c:v>752.48987</c:v>
                </c:pt>
                <c:pt idx="72">
                  <c:v>754.18073000000004</c:v>
                </c:pt>
                <c:pt idx="73">
                  <c:v>752.60846000000004</c:v>
                </c:pt>
                <c:pt idx="74">
                  <c:v>752.06286999999998</c:v>
                </c:pt>
                <c:pt idx="75">
                  <c:v>757.80449999999996</c:v>
                </c:pt>
                <c:pt idx="76">
                  <c:v>809.13463999999999</c:v>
                </c:pt>
                <c:pt idx="77">
                  <c:v>818.23992999999996</c:v>
                </c:pt>
                <c:pt idx="78">
                  <c:v>842.00458000000003</c:v>
                </c:pt>
                <c:pt idx="79">
                  <c:v>910.2088</c:v>
                </c:pt>
                <c:pt idx="80">
                  <c:v>982.79076999999995</c:v>
                </c:pt>
                <c:pt idx="81">
                  <c:v>1040.3678</c:v>
                </c:pt>
                <c:pt idx="82">
                  <c:v>1092.1061999999999</c:v>
                </c:pt>
                <c:pt idx="83">
                  <c:v>1138.7361000000001</c:v>
                </c:pt>
                <c:pt idx="84">
                  <c:v>1155.2816</c:v>
                </c:pt>
                <c:pt idx="85">
                  <c:v>1137.6876999999999</c:v>
                </c:pt>
                <c:pt idx="86">
                  <c:v>1085.4626000000001</c:v>
                </c:pt>
                <c:pt idx="87">
                  <c:v>1072.9072000000001</c:v>
                </c:pt>
                <c:pt idx="88">
                  <c:v>1067.4367999999999</c:v>
                </c:pt>
                <c:pt idx="89">
                  <c:v>1060.9265</c:v>
                </c:pt>
                <c:pt idx="90">
                  <c:v>1058.7575999999999</c:v>
                </c:pt>
                <c:pt idx="91">
                  <c:v>1058.6971000000001</c:v>
                </c:pt>
                <c:pt idx="92">
                  <c:v>1061.4282000000001</c:v>
                </c:pt>
                <c:pt idx="93">
                  <c:v>1065.4681</c:v>
                </c:pt>
                <c:pt idx="94">
                  <c:v>1075.0886</c:v>
                </c:pt>
                <c:pt idx="95">
                  <c:v>1106.8589999999999</c:v>
                </c:pt>
                <c:pt idx="96">
                  <c:v>1113.7823000000001</c:v>
                </c:pt>
                <c:pt idx="97">
                  <c:v>1115.1895</c:v>
                </c:pt>
                <c:pt idx="98">
                  <c:v>1122.4283</c:v>
                </c:pt>
                <c:pt idx="99">
                  <c:v>1145.021</c:v>
                </c:pt>
                <c:pt idx="100">
                  <c:v>1179.1097</c:v>
                </c:pt>
                <c:pt idx="101">
                  <c:v>1202.3169</c:v>
                </c:pt>
                <c:pt idx="102">
                  <c:v>1223.203</c:v>
                </c:pt>
                <c:pt idx="103">
                  <c:v>1247.7518</c:v>
                </c:pt>
                <c:pt idx="104">
                  <c:v>1282.8195000000001</c:v>
                </c:pt>
                <c:pt idx="105">
                  <c:v>1323.1068</c:v>
                </c:pt>
                <c:pt idx="106">
                  <c:v>1338.9521</c:v>
                </c:pt>
                <c:pt idx="107">
                  <c:v>1347.5205000000001</c:v>
                </c:pt>
                <c:pt idx="108">
                  <c:v>1356.1315999999999</c:v>
                </c:pt>
                <c:pt idx="109">
                  <c:v>1362.5073</c:v>
                </c:pt>
                <c:pt idx="110">
                  <c:v>1365.0272</c:v>
                </c:pt>
                <c:pt idx="111">
                  <c:v>1374.5336</c:v>
                </c:pt>
                <c:pt idx="112">
                  <c:v>1364.5331000000001</c:v>
                </c:pt>
                <c:pt idx="113">
                  <c:v>1345.8090999999999</c:v>
                </c:pt>
                <c:pt idx="114">
                  <c:v>1336.7079000000001</c:v>
                </c:pt>
                <c:pt idx="115">
                  <c:v>1330.0969</c:v>
                </c:pt>
                <c:pt idx="116">
                  <c:v>1325.0374999999999</c:v>
                </c:pt>
                <c:pt idx="117">
                  <c:v>1319.8596</c:v>
                </c:pt>
                <c:pt idx="118">
                  <c:v>1315.3906999999999</c:v>
                </c:pt>
                <c:pt idx="119">
                  <c:v>1313.4619</c:v>
                </c:pt>
                <c:pt idx="120">
                  <c:v>1310.6582000000001</c:v>
                </c:pt>
                <c:pt idx="121">
                  <c:v>1307.9570000000001</c:v>
                </c:pt>
                <c:pt idx="122">
                  <c:v>1306.5787</c:v>
                </c:pt>
                <c:pt idx="123">
                  <c:v>1306.7946999999999</c:v>
                </c:pt>
                <c:pt idx="124">
                  <c:v>1305.8679999999999</c:v>
                </c:pt>
                <c:pt idx="125">
                  <c:v>1302.1791000000001</c:v>
                </c:pt>
                <c:pt idx="126">
                  <c:v>1303.9943000000001</c:v>
                </c:pt>
                <c:pt idx="127">
                  <c:v>1301.4674</c:v>
                </c:pt>
                <c:pt idx="128">
                  <c:v>1298.9747</c:v>
                </c:pt>
                <c:pt idx="129">
                  <c:v>1301.963</c:v>
                </c:pt>
                <c:pt idx="130">
                  <c:v>1299.9371000000001</c:v>
                </c:pt>
                <c:pt idx="131">
                  <c:v>1299.8088</c:v>
                </c:pt>
                <c:pt idx="132">
                  <c:v>1300.8947000000001</c:v>
                </c:pt>
                <c:pt idx="133">
                  <c:v>1300.5309999999999</c:v>
                </c:pt>
                <c:pt idx="134">
                  <c:v>1298.8746000000001</c:v>
                </c:pt>
                <c:pt idx="135">
                  <c:v>1298.3744999999999</c:v>
                </c:pt>
                <c:pt idx="136">
                  <c:v>1296.8088</c:v>
                </c:pt>
                <c:pt idx="137">
                  <c:v>1296.7556999999999</c:v>
                </c:pt>
                <c:pt idx="138">
                  <c:v>1300.0029</c:v>
                </c:pt>
                <c:pt idx="139">
                  <c:v>1297.0446999999999</c:v>
                </c:pt>
                <c:pt idx="140">
                  <c:v>1295.5463999999999</c:v>
                </c:pt>
                <c:pt idx="141">
                  <c:v>1296.2023999999999</c:v>
                </c:pt>
                <c:pt idx="142">
                  <c:v>1296.9564</c:v>
                </c:pt>
                <c:pt idx="143">
                  <c:v>1292.873</c:v>
                </c:pt>
                <c:pt idx="144">
                  <c:v>1296.4611</c:v>
                </c:pt>
                <c:pt idx="145">
                  <c:v>1294.8677</c:v>
                </c:pt>
                <c:pt idx="146">
                  <c:v>1293.181</c:v>
                </c:pt>
                <c:pt idx="147">
                  <c:v>1295.8416</c:v>
                </c:pt>
                <c:pt idx="148">
                  <c:v>1293.7379000000001</c:v>
                </c:pt>
                <c:pt idx="149">
                  <c:v>1293.2889</c:v>
                </c:pt>
                <c:pt idx="150">
                  <c:v>1294.4753000000001</c:v>
                </c:pt>
                <c:pt idx="151">
                  <c:v>1292.9762000000001</c:v>
                </c:pt>
                <c:pt idx="152">
                  <c:v>1291.7837</c:v>
                </c:pt>
                <c:pt idx="153">
                  <c:v>1295.8809000000001</c:v>
                </c:pt>
                <c:pt idx="154">
                  <c:v>1292.5509</c:v>
                </c:pt>
                <c:pt idx="155">
                  <c:v>1291.9454000000001</c:v>
                </c:pt>
                <c:pt idx="156">
                  <c:v>1292.2627</c:v>
                </c:pt>
                <c:pt idx="157">
                  <c:v>1291.3725999999999</c:v>
                </c:pt>
                <c:pt idx="158">
                  <c:v>1290.5479</c:v>
                </c:pt>
                <c:pt idx="159">
                  <c:v>1291.7035000000001</c:v>
                </c:pt>
                <c:pt idx="160">
                  <c:v>1289.5454999999999</c:v>
                </c:pt>
                <c:pt idx="161">
                  <c:v>1291.2028</c:v>
                </c:pt>
                <c:pt idx="162">
                  <c:v>1291.4418000000001</c:v>
                </c:pt>
                <c:pt idx="163">
                  <c:v>1287.4067</c:v>
                </c:pt>
                <c:pt idx="164">
                  <c:v>1290.4179999999999</c:v>
                </c:pt>
                <c:pt idx="165">
                  <c:v>1290.9739999999999</c:v>
                </c:pt>
                <c:pt idx="166">
                  <c:v>1290.5410999999999</c:v>
                </c:pt>
                <c:pt idx="167">
                  <c:v>1289.4748999999999</c:v>
                </c:pt>
                <c:pt idx="168">
                  <c:v>1291.2312999999999</c:v>
                </c:pt>
                <c:pt idx="169">
                  <c:v>1290.7660000000001</c:v>
                </c:pt>
                <c:pt idx="170">
                  <c:v>1289.1946</c:v>
                </c:pt>
                <c:pt idx="171">
                  <c:v>1292.9529</c:v>
                </c:pt>
                <c:pt idx="172">
                  <c:v>1289.6501000000001</c:v>
                </c:pt>
                <c:pt idx="173">
                  <c:v>1289.9327000000001</c:v>
                </c:pt>
                <c:pt idx="174">
                  <c:v>1290.7479000000001</c:v>
                </c:pt>
                <c:pt idx="175">
                  <c:v>1288.2515000000001</c:v>
                </c:pt>
                <c:pt idx="176">
                  <c:v>1289.7064</c:v>
                </c:pt>
                <c:pt idx="177">
                  <c:v>1293.0626999999999</c:v>
                </c:pt>
                <c:pt idx="178">
                  <c:v>1287.8079</c:v>
                </c:pt>
                <c:pt idx="179">
                  <c:v>1289.1980000000001</c:v>
                </c:pt>
                <c:pt idx="180">
                  <c:v>1292.4132</c:v>
                </c:pt>
                <c:pt idx="181">
                  <c:v>1291.2148</c:v>
                </c:pt>
                <c:pt idx="182">
                  <c:v>1290.9673</c:v>
                </c:pt>
                <c:pt idx="183">
                  <c:v>1292.6268</c:v>
                </c:pt>
              </c:numCache>
            </c:numRef>
          </c:yVal>
          <c:smooth val="0"/>
          <c:extLst>
            <c:ext xmlns:c16="http://schemas.microsoft.com/office/drawing/2014/chart" uri="{C3380CC4-5D6E-409C-BE32-E72D297353CC}">
              <c16:uniqueId val="{00000001-93F8-44EA-98DA-2E585DE8741D}"/>
            </c:ext>
          </c:extLst>
        </c:ser>
        <c:dLbls>
          <c:showLegendKey val="0"/>
          <c:showVal val="0"/>
          <c:showCatName val="0"/>
          <c:showSerName val="0"/>
          <c:showPercent val="0"/>
          <c:showBubbleSize val="0"/>
        </c:dLbls>
        <c:axId val="-615956752"/>
        <c:axId val="-615954576"/>
      </c:scatterChart>
      <c:valAx>
        <c:axId val="-615956752"/>
        <c:scaling>
          <c:orientation val="minMax"/>
          <c:max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5954576"/>
        <c:crosses val="autoZero"/>
        <c:crossBetween val="midCat"/>
      </c:valAx>
      <c:valAx>
        <c:axId val="-615954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err="1"/>
                  <a:t>Lbf</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59567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t>Tiedown device test,</a:t>
            </a:r>
            <a:r>
              <a:rPr lang="en-US" sz="1200" b="1" baseline="0" dirty="0"/>
              <a:t> force vs displacement</a:t>
            </a:r>
            <a:endParaRPr lang="en-US" sz="12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108452950558214E-2"/>
          <c:y val="9.3384086657676071E-2"/>
          <c:w val="0.88511547300606563"/>
          <c:h val="0.88505503110453743"/>
        </c:manualLayout>
      </c:layout>
      <c:scatterChart>
        <c:scatterStyle val="lineMarker"/>
        <c:varyColors val="0"/>
        <c:ser>
          <c:idx val="1"/>
          <c:order val="0"/>
          <c:tx>
            <c:v>Test 1</c:v>
          </c:tx>
          <c:spPr>
            <a:ln w="19050" cap="rnd">
              <a:solidFill>
                <a:schemeClr val="accent2"/>
              </a:solidFill>
              <a:round/>
            </a:ln>
            <a:effectLst/>
          </c:spPr>
          <c:marker>
            <c:symbol val="none"/>
          </c:marker>
          <c:xVal>
            <c:numRef>
              <c:f>Chain_Binder_Pull_Processed!$C$6:$C$3596</c:f>
              <c:numCache>
                <c:formatCode>0.00E+00</c:formatCode>
                <c:ptCount val="3591"/>
                <c:pt idx="0">
                  <c:v>-5.5432320000000003E-5</c:v>
                </c:pt>
                <c:pt idx="1">
                  <c:v>3.9339065999999998E-5</c:v>
                </c:pt>
                <c:pt idx="2" formatCode="General">
                  <c:v>1.6927719000000001E-4</c:v>
                </c:pt>
                <c:pt idx="3" formatCode="General">
                  <c:v>2.3007392999999999E-4</c:v>
                </c:pt>
                <c:pt idx="4" formatCode="General">
                  <c:v>3.2603740999999998E-4</c:v>
                </c:pt>
                <c:pt idx="5" formatCode="General">
                  <c:v>4.6044587999999998E-4</c:v>
                </c:pt>
                <c:pt idx="6" formatCode="General">
                  <c:v>5.0157309000000002E-4</c:v>
                </c:pt>
                <c:pt idx="7" formatCode="General">
                  <c:v>5.5760144999999995E-4</c:v>
                </c:pt>
                <c:pt idx="8" formatCode="General">
                  <c:v>5.5342913000000005E-4</c:v>
                </c:pt>
                <c:pt idx="9" formatCode="General">
                  <c:v>7.7575444999999996E-4</c:v>
                </c:pt>
                <c:pt idx="10" formatCode="General">
                  <c:v>8.5502862999999995E-4</c:v>
                </c:pt>
                <c:pt idx="11" formatCode="General">
                  <c:v>9.6231699000000001E-4</c:v>
                </c:pt>
                <c:pt idx="12" formatCode="General">
                  <c:v>1.0114907999999999E-3</c:v>
                </c:pt>
                <c:pt idx="13" formatCode="General">
                  <c:v>1.0719894999999999E-3</c:v>
                </c:pt>
                <c:pt idx="14" formatCode="General">
                  <c:v>1.2084842E-3</c:v>
                </c:pt>
                <c:pt idx="15" formatCode="General">
                  <c:v>1.2430549E-3</c:v>
                </c:pt>
                <c:pt idx="16" formatCode="General">
                  <c:v>1.3515352999999999E-3</c:v>
                </c:pt>
                <c:pt idx="17" formatCode="General">
                  <c:v>1.4308095000000001E-3</c:v>
                </c:pt>
                <c:pt idx="18" formatCode="General">
                  <c:v>1.43677E-3</c:v>
                </c:pt>
                <c:pt idx="19" formatCode="General">
                  <c:v>1.5717744999999999E-3</c:v>
                </c:pt>
                <c:pt idx="20" formatCode="General">
                  <c:v>1.6927718999999999E-3</c:v>
                </c:pt>
                <c:pt idx="21" formatCode="General">
                  <c:v>1.7228723E-3</c:v>
                </c:pt>
                <c:pt idx="22" formatCode="General">
                  <c:v>1.8569827000000001E-3</c:v>
                </c:pt>
                <c:pt idx="23" formatCode="General">
                  <c:v>1.8817186000000001E-3</c:v>
                </c:pt>
                <c:pt idx="24" formatCode="General">
                  <c:v>2.014339E-3</c:v>
                </c:pt>
                <c:pt idx="25" formatCode="General">
                  <c:v>2.1183490999999999E-3</c:v>
                </c:pt>
                <c:pt idx="26" formatCode="General">
                  <c:v>2.1663308E-3</c:v>
                </c:pt>
                <c:pt idx="27" formatCode="General">
                  <c:v>2.3019313999999998E-3</c:v>
                </c:pt>
                <c:pt idx="28" formatCode="General">
                  <c:v>2.3588538E-3</c:v>
                </c:pt>
                <c:pt idx="29" formatCode="General">
                  <c:v>2.4068356000000002E-3</c:v>
                </c:pt>
                <c:pt idx="30" formatCode="General">
                  <c:v>2.4858116999999999E-3</c:v>
                </c:pt>
                <c:pt idx="31" formatCode="General">
                  <c:v>2.5659799999999998E-3</c:v>
                </c:pt>
                <c:pt idx="32" formatCode="General">
                  <c:v>2.5993586000000002E-3</c:v>
                </c:pt>
                <c:pt idx="33" formatCode="General">
                  <c:v>2.7585029999999998E-3</c:v>
                </c:pt>
                <c:pt idx="34" formatCode="General">
                  <c:v>2.8276442999999999E-3</c:v>
                </c:pt>
                <c:pt idx="35" formatCode="General">
                  <c:v>2.9397010999999999E-3</c:v>
                </c:pt>
                <c:pt idx="36" formatCode="General">
                  <c:v>2.9990077E-3</c:v>
                </c:pt>
                <c:pt idx="37" formatCode="General">
                  <c:v>3.1134486000000002E-3</c:v>
                </c:pt>
                <c:pt idx="38" formatCode="General">
                  <c:v>3.1879543999999999E-3</c:v>
                </c:pt>
                <c:pt idx="39" formatCode="General">
                  <c:v>3.2642484000000001E-3</c:v>
                </c:pt>
                <c:pt idx="40" formatCode="General">
                  <c:v>3.3476948999999999E-3</c:v>
                </c:pt>
                <c:pt idx="41" formatCode="General">
                  <c:v>3.4120678999999998E-3</c:v>
                </c:pt>
                <c:pt idx="42" formatCode="General">
                  <c:v>3.5086274E-3</c:v>
                </c:pt>
                <c:pt idx="43" formatCode="General">
                  <c:v>3.5774708E-3</c:v>
                </c:pt>
                <c:pt idx="44" formatCode="General">
                  <c:v>3.7026404999999998E-3</c:v>
                </c:pt>
                <c:pt idx="45" formatCode="General">
                  <c:v>3.7437677000000001E-3</c:v>
                </c:pt>
                <c:pt idx="46" formatCode="General">
                  <c:v>3.8304925000000002E-3</c:v>
                </c:pt>
                <c:pt idx="47" formatCode="General">
                  <c:v>3.9088726000000001E-3</c:v>
                </c:pt>
                <c:pt idx="48" formatCode="General">
                  <c:v>4.0107965000000002E-3</c:v>
                </c:pt>
                <c:pt idx="49" formatCode="General">
                  <c:v>4.0549039999999998E-3</c:v>
                </c:pt>
                <c:pt idx="50" formatCode="General">
                  <c:v>4.1329861000000004E-3</c:v>
                </c:pt>
                <c:pt idx="51" formatCode="General">
                  <c:v>4.1902064999999999E-3</c:v>
                </c:pt>
                <c:pt idx="52" formatCode="General">
                  <c:v>4.3195485999999996E-3</c:v>
                </c:pt>
                <c:pt idx="53" formatCode="General">
                  <c:v>4.3746829000000003E-3</c:v>
                </c:pt>
                <c:pt idx="54" formatCode="General">
                  <c:v>4.5028328999999999E-3</c:v>
                </c:pt>
                <c:pt idx="55" formatCode="General">
                  <c:v>4.6217441999999997E-3</c:v>
                </c:pt>
                <c:pt idx="56" formatCode="General">
                  <c:v>4.6494602999999999E-3</c:v>
                </c:pt>
                <c:pt idx="57" formatCode="General">
                  <c:v>4.7746300999999998E-3</c:v>
                </c:pt>
                <c:pt idx="58" formatCode="General">
                  <c:v>4.8410891999999999E-3</c:v>
                </c:pt>
                <c:pt idx="59" formatCode="General">
                  <c:v>4.9740076000000001E-3</c:v>
                </c:pt>
                <c:pt idx="60" formatCode="General">
                  <c:v>5.0160289000000004E-3</c:v>
                </c:pt>
                <c:pt idx="61" formatCode="General">
                  <c:v>5.0580501999999998E-3</c:v>
                </c:pt>
                <c:pt idx="62" formatCode="General">
                  <c:v>5.1242112999999997E-3</c:v>
                </c:pt>
                <c:pt idx="63" formatCode="General">
                  <c:v>5.2168965000000001E-3</c:v>
                </c:pt>
                <c:pt idx="64" formatCode="General">
                  <c:v>5.3286551999999999E-3</c:v>
                </c:pt>
                <c:pt idx="65" formatCode="General">
                  <c:v>5.4413079999999997E-3</c:v>
                </c:pt>
                <c:pt idx="66" formatCode="General">
                  <c:v>5.4827332000000001E-3</c:v>
                </c:pt>
                <c:pt idx="67" formatCode="General">
                  <c:v>5.5524707000000001E-3</c:v>
                </c:pt>
                <c:pt idx="68" formatCode="General">
                  <c:v>5.6463479999999998E-3</c:v>
                </c:pt>
                <c:pt idx="69" formatCode="General">
                  <c:v>5.7488679999999999E-3</c:v>
                </c:pt>
                <c:pt idx="70" formatCode="General">
                  <c:v>5.8284401999999999E-3</c:v>
                </c:pt>
                <c:pt idx="71" formatCode="General">
                  <c:v>5.8695674000000001E-3</c:v>
                </c:pt>
                <c:pt idx="72" formatCode="General">
                  <c:v>6.0263275999999999E-3</c:v>
                </c:pt>
                <c:pt idx="73" formatCode="General">
                  <c:v>6.0817598999999998E-3</c:v>
                </c:pt>
                <c:pt idx="74" formatCode="General">
                  <c:v>6.1038135999999998E-3</c:v>
                </c:pt>
                <c:pt idx="75" formatCode="General">
                  <c:v>6.2596798E-3</c:v>
                </c:pt>
                <c:pt idx="76" formatCode="General">
                  <c:v>6.2415003999999998E-3</c:v>
                </c:pt>
                <c:pt idx="77" formatCode="General">
                  <c:v>6.3619017999999999E-3</c:v>
                </c:pt>
                <c:pt idx="78" formatCode="General">
                  <c:v>6.4691901000000001E-3</c:v>
                </c:pt>
                <c:pt idx="79" formatCode="General">
                  <c:v>6.5758824E-3</c:v>
                </c:pt>
                <c:pt idx="80" formatCode="General">
                  <c:v>6.7216157999999996E-3</c:v>
                </c:pt>
                <c:pt idx="81" formatCode="General">
                  <c:v>6.7520141999999998E-3</c:v>
                </c:pt>
                <c:pt idx="82" formatCode="General">
                  <c:v>6.8274140000000004E-3</c:v>
                </c:pt>
                <c:pt idx="83" formatCode="General">
                  <c:v>6.9248675999999997E-3</c:v>
                </c:pt>
                <c:pt idx="84" formatCode="General">
                  <c:v>6.9648026999999998E-3</c:v>
                </c:pt>
                <c:pt idx="85" formatCode="General">
                  <c:v>7.0822239000000002E-3</c:v>
                </c:pt>
                <c:pt idx="86" formatCode="General">
                  <c:v>7.1051717000000002E-3</c:v>
                </c:pt>
                <c:pt idx="87" formatCode="General">
                  <c:v>7.2255731000000004E-3</c:v>
                </c:pt>
                <c:pt idx="88" formatCode="General">
                  <c:v>7.3394178999999999E-3</c:v>
                </c:pt>
                <c:pt idx="89" formatCode="General">
                  <c:v>7.3868036000000002E-3</c:v>
                </c:pt>
                <c:pt idx="90" formatCode="General">
                  <c:v>7.5247884000000003E-3</c:v>
                </c:pt>
                <c:pt idx="91" formatCode="General">
                  <c:v>7.5852871000000001E-3</c:v>
                </c:pt>
                <c:pt idx="92" formatCode="General">
                  <c:v>7.6088309000000003E-3</c:v>
                </c:pt>
                <c:pt idx="93" formatCode="General">
                  <c:v>7.7709555999999997E-3</c:v>
                </c:pt>
                <c:pt idx="94" formatCode="General">
                  <c:v>7.7900290000000004E-3</c:v>
                </c:pt>
                <c:pt idx="95" formatCode="General">
                  <c:v>7.9354643999999998E-3</c:v>
                </c:pt>
                <c:pt idx="96" formatCode="General">
                  <c:v>7.9607963999999993E-3</c:v>
                </c:pt>
                <c:pt idx="97" formatCode="General">
                  <c:v>8.0871581999999997E-3</c:v>
                </c:pt>
                <c:pt idx="98" formatCode="General">
                  <c:v>8.1819296000000003E-3</c:v>
                </c:pt>
                <c:pt idx="99" formatCode="General">
                  <c:v>8.1697105999999995E-3</c:v>
                </c:pt>
                <c:pt idx="100" formatCode="General">
                  <c:v>8.2945824000000001E-3</c:v>
                </c:pt>
                <c:pt idx="101" formatCode="General">
                  <c:v>8.4796547999999999E-3</c:v>
                </c:pt>
                <c:pt idx="102" formatCode="General">
                  <c:v>8.4757805000000002E-3</c:v>
                </c:pt>
                <c:pt idx="103" formatCode="General">
                  <c:v>8.5681677000000005E-3</c:v>
                </c:pt>
                <c:pt idx="104" formatCode="General">
                  <c:v>8.6706877000000005E-3</c:v>
                </c:pt>
                <c:pt idx="105" formatCode="General">
                  <c:v>8.7046623000000007E-3</c:v>
                </c:pt>
                <c:pt idx="106" formatCode="General">
                  <c:v>8.8381767000000003E-3</c:v>
                </c:pt>
                <c:pt idx="107" formatCode="General">
                  <c:v>8.9031457999999997E-3</c:v>
                </c:pt>
                <c:pt idx="108" formatCode="General">
                  <c:v>9.0169906999999997E-3</c:v>
                </c:pt>
                <c:pt idx="109" formatCode="General">
                  <c:v>9.1296433999999999E-3</c:v>
                </c:pt>
                <c:pt idx="110" formatCode="General">
                  <c:v>9.1072917000000007E-3</c:v>
                </c:pt>
                <c:pt idx="111" formatCode="General">
                  <c:v>9.2348455999999995E-3</c:v>
                </c:pt>
                <c:pt idx="112" formatCode="General">
                  <c:v>9.3105435000000007E-3</c:v>
                </c:pt>
                <c:pt idx="113" formatCode="General">
                  <c:v>9.3880296000000002E-3</c:v>
                </c:pt>
                <c:pt idx="114" formatCode="General">
                  <c:v>9.4431639000000008E-3</c:v>
                </c:pt>
                <c:pt idx="115" formatCode="General">
                  <c:v>9.4893575000000001E-3</c:v>
                </c:pt>
                <c:pt idx="116" formatCode="General">
                  <c:v>9.6577406000000008E-3</c:v>
                </c:pt>
                <c:pt idx="117" formatCode="General">
                  <c:v>9.7495316999999995E-3</c:v>
                </c:pt>
                <c:pt idx="118" formatCode="General">
                  <c:v>9.8195672000000005E-3</c:v>
                </c:pt>
                <c:pt idx="119" formatCode="General">
                  <c:v>9.9462270999999998E-3</c:v>
                </c:pt>
                <c:pt idx="120" formatCode="General">
                  <c:v>9.9197030000000002E-3</c:v>
                </c:pt>
                <c:pt idx="121" formatCode="General">
                  <c:v>1.0080636E-2</c:v>
                </c:pt>
                <c:pt idx="122" formatCode="General">
                  <c:v>1.0145306999999999E-2</c:v>
                </c:pt>
                <c:pt idx="123" formatCode="General">
                  <c:v>1.0190904000000001E-2</c:v>
                </c:pt>
                <c:pt idx="124" formatCode="General">
                  <c:v>1.0314584E-2</c:v>
                </c:pt>
                <c:pt idx="125" formatCode="General">
                  <c:v>1.0399520000000001E-2</c:v>
                </c:pt>
                <c:pt idx="126" formatCode="General">
                  <c:v>1.0482371000000001E-2</c:v>
                </c:pt>
                <c:pt idx="127" formatCode="General">
                  <c:v>1.0544359999999999E-2</c:v>
                </c:pt>
                <c:pt idx="128" formatCode="General">
                  <c:v>1.0618567000000001E-2</c:v>
                </c:pt>
                <c:pt idx="129" formatCode="General">
                  <c:v>1.0677278E-2</c:v>
                </c:pt>
                <c:pt idx="130" formatCode="General">
                  <c:v>1.0814964999999999E-2</c:v>
                </c:pt>
                <c:pt idx="131" formatCode="General">
                  <c:v>1.0865926999999999E-2</c:v>
                </c:pt>
                <c:pt idx="132" formatCode="General">
                  <c:v>1.0969937000000001E-2</c:v>
                </c:pt>
                <c:pt idx="133" formatCode="General">
                  <c:v>1.1046528999999999E-2</c:v>
                </c:pt>
                <c:pt idx="134" formatCode="General">
                  <c:v>1.1137724E-2</c:v>
                </c:pt>
                <c:pt idx="135" formatCode="General">
                  <c:v>1.1252463000000001E-2</c:v>
                </c:pt>
                <c:pt idx="136" formatCode="General">
                  <c:v>1.1312366000000001E-2</c:v>
                </c:pt>
                <c:pt idx="137" formatCode="General">
                  <c:v>1.1383592999999999E-2</c:v>
                </c:pt>
                <c:pt idx="138" formatCode="General">
                  <c:v>1.1424124000000001E-2</c:v>
                </c:pt>
                <c:pt idx="139" formatCode="General">
                  <c:v>1.1577606000000001E-2</c:v>
                </c:pt>
                <c:pt idx="140" formatCode="General">
                  <c:v>1.1616647000000001E-2</c:v>
                </c:pt>
                <c:pt idx="141" formatCode="General">
                  <c:v>1.1671185000000001E-2</c:v>
                </c:pt>
                <c:pt idx="142" formatCode="General">
                  <c:v>1.1821389E-2</c:v>
                </c:pt>
                <c:pt idx="143" formatCode="General">
                  <c:v>1.1871158999999999E-2</c:v>
                </c:pt>
                <c:pt idx="144" formatCode="General">
                  <c:v>1.1943281E-2</c:v>
                </c:pt>
                <c:pt idx="145" formatCode="General">
                  <c:v>1.2087524000000001E-2</c:v>
                </c:pt>
                <c:pt idx="146" formatCode="General">
                  <c:v>1.2076497E-2</c:v>
                </c:pt>
                <c:pt idx="147" formatCode="General">
                  <c:v>1.2269616000000001E-2</c:v>
                </c:pt>
                <c:pt idx="148" formatCode="General">
                  <c:v>1.2302995000000001E-2</c:v>
                </c:pt>
                <c:pt idx="149" formatCode="General">
                  <c:v>1.2321472E-2</c:v>
                </c:pt>
                <c:pt idx="150" formatCode="General">
                  <c:v>1.2501180000000001E-2</c:v>
                </c:pt>
                <c:pt idx="151" formatCode="General">
                  <c:v>1.2557507000000001E-2</c:v>
                </c:pt>
                <c:pt idx="152" formatCode="General">
                  <c:v>1.2628734000000001E-2</c:v>
                </c:pt>
                <c:pt idx="153" formatCode="General">
                  <c:v>1.2717246999999999E-2</c:v>
                </c:pt>
                <c:pt idx="154" formatCode="General">
                  <c:v>1.2779832E-2</c:v>
                </c:pt>
                <c:pt idx="155" formatCode="General">
                  <c:v>1.2854635999999999E-2</c:v>
                </c:pt>
                <c:pt idx="156" formatCode="General">
                  <c:v>1.3009906E-2</c:v>
                </c:pt>
                <c:pt idx="157" formatCode="General">
                  <c:v>1.3051330999999999E-2</c:v>
                </c:pt>
                <c:pt idx="158" formatCode="General">
                  <c:v>1.311183E-2</c:v>
                </c:pt>
                <c:pt idx="159" formatCode="General">
                  <c:v>1.3165474E-2</c:v>
                </c:pt>
                <c:pt idx="160" formatCode="General">
                  <c:v>1.3268888E-2</c:v>
                </c:pt>
                <c:pt idx="161" formatCode="General">
                  <c:v>1.3365746E-2</c:v>
                </c:pt>
                <c:pt idx="162" formatCode="General">
                  <c:v>1.3481975E-2</c:v>
                </c:pt>
                <c:pt idx="163" formatCode="General">
                  <c:v>1.3549327999999999E-2</c:v>
                </c:pt>
                <c:pt idx="164" formatCode="General">
                  <c:v>1.3662577E-2</c:v>
                </c:pt>
                <c:pt idx="165" formatCode="General">
                  <c:v>1.3742149E-2</c:v>
                </c:pt>
                <c:pt idx="166" formatCode="General">
                  <c:v>1.3779998E-2</c:v>
                </c:pt>
                <c:pt idx="167" formatCode="General">
                  <c:v>1.3872981E-2</c:v>
                </c:pt>
                <c:pt idx="168" formatCode="General">
                  <c:v>1.3986230000000001E-2</c:v>
                </c:pt>
                <c:pt idx="169" formatCode="General">
                  <c:v>1.4006197E-2</c:v>
                </c:pt>
                <c:pt idx="170" formatCode="General">
                  <c:v>1.4192461999999999E-2</c:v>
                </c:pt>
                <c:pt idx="171" formatCode="General">
                  <c:v>1.4210044999999999E-2</c:v>
                </c:pt>
                <c:pt idx="172" formatCode="General">
                  <c:v>1.4280677E-2</c:v>
                </c:pt>
                <c:pt idx="173" formatCode="General">
                  <c:v>1.4358460999999999E-2</c:v>
                </c:pt>
                <c:pt idx="174" formatCode="General">
                  <c:v>1.4433265000000001E-2</c:v>
                </c:pt>
                <c:pt idx="175" formatCode="General">
                  <c:v>1.4548004E-2</c:v>
                </c:pt>
                <c:pt idx="176" formatCode="General">
                  <c:v>1.4606416000000001E-2</c:v>
                </c:pt>
                <c:pt idx="177" formatCode="General">
                  <c:v>1.472652E-2</c:v>
                </c:pt>
                <c:pt idx="178" formatCode="General">
                  <c:v>1.4786422E-2</c:v>
                </c:pt>
                <c:pt idx="179" formatCode="General">
                  <c:v>1.4820397000000001E-2</c:v>
                </c:pt>
                <c:pt idx="180" formatCode="General">
                  <c:v>1.4970303000000001E-2</c:v>
                </c:pt>
                <c:pt idx="181" formatCode="General">
                  <c:v>1.5037953999999999E-2</c:v>
                </c:pt>
                <c:pt idx="182" formatCode="General">
                  <c:v>1.5069544000000001E-2</c:v>
                </c:pt>
                <c:pt idx="183" formatCode="General">
                  <c:v>1.5237033000000001E-2</c:v>
                </c:pt>
                <c:pt idx="184" formatCode="General">
                  <c:v>1.5277862999999999E-2</c:v>
                </c:pt>
                <c:pt idx="185" formatCode="General">
                  <c:v>1.5320479999999999E-2</c:v>
                </c:pt>
                <c:pt idx="186" formatCode="General">
                  <c:v>1.5459657E-2</c:v>
                </c:pt>
                <c:pt idx="187" formatCode="General">
                  <c:v>1.5553832E-2</c:v>
                </c:pt>
                <c:pt idx="188" formatCode="General">
                  <c:v>1.5578567999999999E-2</c:v>
                </c:pt>
                <c:pt idx="189" formatCode="General">
                  <c:v>1.5699564999999999E-2</c:v>
                </c:pt>
                <c:pt idx="190" formatCode="General">
                  <c:v>1.5746950999999999E-2</c:v>
                </c:pt>
                <c:pt idx="191" formatCode="General">
                  <c:v>1.5906096000000002E-2</c:v>
                </c:pt>
                <c:pt idx="192" formatCode="General">
                  <c:v>1.5936792000000002E-2</c:v>
                </c:pt>
                <c:pt idx="193" formatCode="General">
                  <c:v>1.6008018999999998E-2</c:v>
                </c:pt>
                <c:pt idx="194" formatCode="General">
                  <c:v>1.6152560999999999E-2</c:v>
                </c:pt>
                <c:pt idx="195" formatCode="General">
                  <c:v>1.6183554999999999E-2</c:v>
                </c:pt>
                <c:pt idx="196" formatCode="General">
                  <c:v>1.6275942000000002E-2</c:v>
                </c:pt>
                <c:pt idx="197" formatCode="General">
                  <c:v>1.6358495000000001E-2</c:v>
                </c:pt>
                <c:pt idx="198" formatCode="General">
                  <c:v>1.6442537E-2</c:v>
                </c:pt>
                <c:pt idx="199" formatCode="General">
                  <c:v>1.6526877999999998E-2</c:v>
                </c:pt>
                <c:pt idx="200" formatCode="General">
                  <c:v>1.6626418E-2</c:v>
                </c:pt>
                <c:pt idx="201" formatCode="General">
                  <c:v>1.6661286000000001E-2</c:v>
                </c:pt>
                <c:pt idx="202" formatCode="General">
                  <c:v>1.6776620999999999E-2</c:v>
                </c:pt>
                <c:pt idx="203" formatCode="General">
                  <c:v>1.6889870000000001E-2</c:v>
                </c:pt>
                <c:pt idx="204" formatCode="General">
                  <c:v>1.6988814000000001E-2</c:v>
                </c:pt>
                <c:pt idx="205" formatCode="General">
                  <c:v>1.7041862000000001E-2</c:v>
                </c:pt>
                <c:pt idx="206" formatCode="General">
                  <c:v>1.7136334999999999E-2</c:v>
                </c:pt>
                <c:pt idx="207" formatCode="General">
                  <c:v>1.7205179000000001E-2</c:v>
                </c:pt>
                <c:pt idx="208" formatCode="General">
                  <c:v>1.7222761999999999E-2</c:v>
                </c:pt>
                <c:pt idx="209" formatCode="General">
                  <c:v>1.7359853000000001E-2</c:v>
                </c:pt>
                <c:pt idx="210" formatCode="General">
                  <c:v>1.7440915000000001E-2</c:v>
                </c:pt>
                <c:pt idx="211" formatCode="General">
                  <c:v>1.7430781999999999E-2</c:v>
                </c:pt>
                <c:pt idx="212" formatCode="General">
                  <c:v>1.7626584000000001E-2</c:v>
                </c:pt>
                <c:pt idx="213" formatCode="General">
                  <c:v>1.7686486000000001E-2</c:v>
                </c:pt>
                <c:pt idx="214" formatCode="General">
                  <c:v>1.7789900000000001E-2</c:v>
                </c:pt>
                <c:pt idx="215" formatCode="General">
                  <c:v>1.7851888999999999E-2</c:v>
                </c:pt>
                <c:pt idx="216" formatCode="General">
                  <c:v>1.7920136E-2</c:v>
                </c:pt>
                <c:pt idx="217" formatCode="General">
                  <c:v>1.8033384999999999E-2</c:v>
                </c:pt>
                <c:pt idx="218" formatCode="General">
                  <c:v>1.8071830000000001E-2</c:v>
                </c:pt>
                <c:pt idx="219" formatCode="General">
                  <c:v>1.8253028000000001E-2</c:v>
                </c:pt>
                <c:pt idx="220" formatCode="General">
                  <c:v>1.8293262000000001E-2</c:v>
                </c:pt>
                <c:pt idx="221" formatCode="General">
                  <c:v>1.8337666999999998E-2</c:v>
                </c:pt>
                <c:pt idx="222" formatCode="General">
                  <c:v>1.8460154999999999E-2</c:v>
                </c:pt>
                <c:pt idx="223" formatCode="General">
                  <c:v>1.8572807E-2</c:v>
                </c:pt>
                <c:pt idx="224" formatCode="General">
                  <c:v>1.8610953999999999E-2</c:v>
                </c:pt>
                <c:pt idx="225" formatCode="General">
                  <c:v>1.8741488000000001E-2</c:v>
                </c:pt>
                <c:pt idx="226" formatCode="General">
                  <c:v>1.8783807999999999E-2</c:v>
                </c:pt>
                <c:pt idx="227" formatCode="General">
                  <c:v>1.8829107000000001E-2</c:v>
                </c:pt>
                <c:pt idx="228" formatCode="General">
                  <c:v>1.8956363E-2</c:v>
                </c:pt>
                <c:pt idx="229" formatCode="General">
                  <c:v>1.9003749E-2</c:v>
                </c:pt>
                <c:pt idx="230" formatCode="General">
                  <c:v>1.9136667E-2</c:v>
                </c:pt>
                <c:pt idx="231" formatCode="General">
                  <c:v>1.9206107E-2</c:v>
                </c:pt>
                <c:pt idx="232" formatCode="General">
                  <c:v>1.9262731000000002E-2</c:v>
                </c:pt>
                <c:pt idx="233" formatCode="General">
                  <c:v>1.9376278E-2</c:v>
                </c:pt>
                <c:pt idx="234" formatCode="General">
                  <c:v>1.9438565000000001E-2</c:v>
                </c:pt>
                <c:pt idx="235" formatCode="General">
                  <c:v>1.9554496000000001E-2</c:v>
                </c:pt>
                <c:pt idx="236" formatCode="General">
                  <c:v>1.9624531000000001E-2</c:v>
                </c:pt>
                <c:pt idx="237" formatCode="General">
                  <c:v>1.9655526E-2</c:v>
                </c:pt>
                <c:pt idx="238" formatCode="General">
                  <c:v>1.9769669E-2</c:v>
                </c:pt>
                <c:pt idx="239" formatCode="General">
                  <c:v>1.9804239000000001E-2</c:v>
                </c:pt>
                <c:pt idx="240" formatCode="General">
                  <c:v>1.9961596000000002E-2</c:v>
                </c:pt>
                <c:pt idx="241" formatCode="General">
                  <c:v>2.0046531999999999E-2</c:v>
                </c:pt>
                <c:pt idx="242" formatCode="General">
                  <c:v>2.0080507000000001E-2</c:v>
                </c:pt>
                <c:pt idx="243" formatCode="General">
                  <c:v>2.0153820999999999E-2</c:v>
                </c:pt>
                <c:pt idx="244" formatCode="General">
                  <c:v>2.0293891000000001E-2</c:v>
                </c:pt>
                <c:pt idx="245" formatCode="General">
                  <c:v>2.0319223000000001E-2</c:v>
                </c:pt>
                <c:pt idx="246" formatCode="General">
                  <c:v>2.0430087999999999E-2</c:v>
                </c:pt>
                <c:pt idx="247" formatCode="General">
                  <c:v>2.0553172000000001E-2</c:v>
                </c:pt>
                <c:pt idx="248" formatCode="General">
                  <c:v>2.0594596999999999E-2</c:v>
                </c:pt>
                <c:pt idx="249" formatCode="General">
                  <c:v>2.0706952000000001E-2</c:v>
                </c:pt>
                <c:pt idx="250" formatCode="General">
                  <c:v>2.0781159E-2</c:v>
                </c:pt>
                <c:pt idx="251" formatCode="General">
                  <c:v>2.0818412000000001E-2</c:v>
                </c:pt>
                <c:pt idx="252" formatCode="General">
                  <c:v>2.0970105999999999E-2</c:v>
                </c:pt>
                <c:pt idx="253" formatCode="General">
                  <c:v>2.1036565E-2</c:v>
                </c:pt>
                <c:pt idx="254" formatCode="General">
                  <c:v>2.1095872000000002E-2</c:v>
                </c:pt>
                <c:pt idx="255" formatCode="General">
                  <c:v>2.1160543E-2</c:v>
                </c:pt>
                <c:pt idx="256" formatCode="General">
                  <c:v>2.1228790000000001E-2</c:v>
                </c:pt>
                <c:pt idx="257" formatCode="General">
                  <c:v>2.1362901E-2</c:v>
                </c:pt>
                <c:pt idx="258" formatCode="General">
                  <c:v>2.1388829000000002E-2</c:v>
                </c:pt>
                <c:pt idx="259" formatCode="General">
                  <c:v>2.1522939000000001E-2</c:v>
                </c:pt>
                <c:pt idx="260" formatCode="General">
                  <c:v>2.1665095999999998E-2</c:v>
                </c:pt>
                <c:pt idx="261" formatCode="General">
                  <c:v>2.1671652999999999E-2</c:v>
                </c:pt>
                <c:pt idx="262" formatCode="General">
                  <c:v>2.1798015E-2</c:v>
                </c:pt>
                <c:pt idx="263" formatCode="General">
                  <c:v>2.1858513E-2</c:v>
                </c:pt>
                <c:pt idx="264" formatCode="General">
                  <c:v>2.1913648000000001E-2</c:v>
                </c:pt>
                <c:pt idx="265" formatCode="General">
                  <c:v>2.1992922000000002E-2</c:v>
                </c:pt>
                <c:pt idx="266" formatCode="General">
                  <c:v>2.2082925E-2</c:v>
                </c:pt>
                <c:pt idx="267" formatCode="General">
                  <c:v>2.2149085999999998E-2</c:v>
                </c:pt>
                <c:pt idx="268" formatCode="General">
                  <c:v>2.2285580999999999E-2</c:v>
                </c:pt>
                <c:pt idx="269" formatCode="General">
                  <c:v>2.2325516E-2</c:v>
                </c:pt>
                <c:pt idx="270" formatCode="General">
                  <c:v>2.2418797000000001E-2</c:v>
                </c:pt>
                <c:pt idx="271" formatCode="General">
                  <c:v>2.2503436000000002E-2</c:v>
                </c:pt>
                <c:pt idx="272" formatCode="General">
                  <c:v>2.2603570999999999E-2</c:v>
                </c:pt>
                <c:pt idx="273" formatCode="General">
                  <c:v>2.261728E-2</c:v>
                </c:pt>
                <c:pt idx="274" formatCode="General">
                  <c:v>2.2777617E-2</c:v>
                </c:pt>
                <c:pt idx="275" formatCode="General">
                  <c:v>2.2861958000000002E-2</c:v>
                </c:pt>
                <c:pt idx="276" formatCode="General">
                  <c:v>2.2964180000000001E-2</c:v>
                </c:pt>
                <c:pt idx="277" formatCode="General">
                  <c:v>2.2985339E-2</c:v>
                </c:pt>
                <c:pt idx="278" formatCode="General">
                  <c:v>2.3048519999999999E-2</c:v>
                </c:pt>
                <c:pt idx="279" formatCode="General">
                  <c:v>2.3189484999999999E-2</c:v>
                </c:pt>
                <c:pt idx="280" formatCode="General">
                  <c:v>2.3252367999999999E-2</c:v>
                </c:pt>
                <c:pt idx="281" formatCode="General">
                  <c:v>2.3378432000000001E-2</c:v>
                </c:pt>
                <c:pt idx="282" formatCode="General">
                  <c:v>2.3461282E-2</c:v>
                </c:pt>
                <c:pt idx="283" formatCode="General">
                  <c:v>2.3511945999999999E-2</c:v>
                </c:pt>
                <c:pt idx="284" formatCode="General">
                  <c:v>2.3612379999999999E-2</c:v>
                </c:pt>
                <c:pt idx="285" formatCode="General">
                  <c:v>2.3696423000000001E-2</c:v>
                </c:pt>
                <c:pt idx="286" formatCode="General">
                  <c:v>2.3701488999999999E-2</c:v>
                </c:pt>
                <c:pt idx="287" formatCode="General">
                  <c:v>2.3856759000000002E-2</c:v>
                </c:pt>
                <c:pt idx="288" formatCode="General">
                  <c:v>2.3942292E-2</c:v>
                </c:pt>
                <c:pt idx="289" formatCode="General">
                  <c:v>2.3954511000000001E-2</c:v>
                </c:pt>
                <c:pt idx="290" formatCode="General">
                  <c:v>2.4107993000000001E-2</c:v>
                </c:pt>
                <c:pt idx="291" formatCode="General">
                  <c:v>2.4174749999999998E-2</c:v>
                </c:pt>
                <c:pt idx="292" formatCode="General">
                  <c:v>2.4253726E-2</c:v>
                </c:pt>
                <c:pt idx="293" formatCode="General">
                  <c:v>2.4332403999999998E-2</c:v>
                </c:pt>
                <c:pt idx="294" formatCode="General">
                  <c:v>2.4447739E-2</c:v>
                </c:pt>
                <c:pt idx="295" formatCode="General">
                  <c:v>2.4414063E-2</c:v>
                </c:pt>
                <c:pt idx="296" formatCode="General">
                  <c:v>2.4568737E-2</c:v>
                </c:pt>
                <c:pt idx="297" formatCode="General">
                  <c:v>2.4616717999999999E-2</c:v>
                </c:pt>
                <c:pt idx="298" formatCode="General">
                  <c:v>2.4782121000000001E-2</c:v>
                </c:pt>
                <c:pt idx="299" formatCode="General">
                  <c:v>2.4780929E-2</c:v>
                </c:pt>
                <c:pt idx="300" formatCode="General">
                  <c:v>2.4893582000000001E-2</c:v>
                </c:pt>
                <c:pt idx="301" formatCode="General">
                  <c:v>2.4999678000000001E-2</c:v>
                </c:pt>
                <c:pt idx="302" formatCode="General">
                  <c:v>2.5109350999999999E-2</c:v>
                </c:pt>
                <c:pt idx="303" formatCode="General">
                  <c:v>2.517581E-2</c:v>
                </c:pt>
                <c:pt idx="304" formatCode="General">
                  <c:v>2.5272666999999999E-2</c:v>
                </c:pt>
                <c:pt idx="305" formatCode="General">
                  <c:v>2.5305152000000001E-2</c:v>
                </c:pt>
                <c:pt idx="306" formatCode="General">
                  <c:v>2.5369823E-2</c:v>
                </c:pt>
                <c:pt idx="307" formatCode="General">
                  <c:v>2.5546849E-2</c:v>
                </c:pt>
                <c:pt idx="308" formatCode="General">
                  <c:v>2.5591254000000001E-2</c:v>
                </c:pt>
                <c:pt idx="309" formatCode="General">
                  <c:v>2.5613009999999999E-2</c:v>
                </c:pt>
                <c:pt idx="310" formatCode="General">
                  <c:v>2.5762021999999999E-2</c:v>
                </c:pt>
                <c:pt idx="311" formatCode="General">
                  <c:v>2.5850534000000001E-2</c:v>
                </c:pt>
                <c:pt idx="312" formatCode="General">
                  <c:v>2.5918185999999999E-2</c:v>
                </c:pt>
                <c:pt idx="313" formatCode="General">
                  <c:v>2.5981665000000001E-2</c:v>
                </c:pt>
                <c:pt idx="314" formatCode="General">
                  <c:v>2.6129185999999999E-2</c:v>
                </c:pt>
                <c:pt idx="315" formatCode="General">
                  <c:v>2.6186406999999998E-2</c:v>
                </c:pt>
                <c:pt idx="316" formatCode="General">
                  <c:v>2.6233494E-2</c:v>
                </c:pt>
                <c:pt idx="317" formatCode="General">
                  <c:v>2.6270747000000001E-2</c:v>
                </c:pt>
                <c:pt idx="318" formatCode="General">
                  <c:v>2.6394427000000002E-2</c:v>
                </c:pt>
                <c:pt idx="319" formatCode="General">
                  <c:v>2.6466547999999999E-2</c:v>
                </c:pt>
                <c:pt idx="320" formatCode="General">
                  <c:v>2.6566088000000002E-2</c:v>
                </c:pt>
                <c:pt idx="321" formatCode="General">
                  <c:v>2.6672781E-2</c:v>
                </c:pt>
                <c:pt idx="322" formatCode="General">
                  <c:v>2.6717186E-2</c:v>
                </c:pt>
                <c:pt idx="323" formatCode="General">
                  <c:v>2.6791394E-2</c:v>
                </c:pt>
                <c:pt idx="324" formatCode="General">
                  <c:v>2.6836394999999999E-2</c:v>
                </c:pt>
                <c:pt idx="325" formatCode="General">
                  <c:v>2.7040541000000001E-2</c:v>
                </c:pt>
                <c:pt idx="326" formatCode="General">
                  <c:v>2.7100444000000001E-2</c:v>
                </c:pt>
                <c:pt idx="327" formatCode="General">
                  <c:v>2.7134716999999999E-2</c:v>
                </c:pt>
                <c:pt idx="328" formatCode="General">
                  <c:v>2.7210712000000001E-2</c:v>
                </c:pt>
                <c:pt idx="329" formatCode="General">
                  <c:v>2.7363597999999999E-2</c:v>
                </c:pt>
                <c:pt idx="330" formatCode="General">
                  <c:v>2.7422905000000001E-2</c:v>
                </c:pt>
                <c:pt idx="331" formatCode="General">
                  <c:v>2.7519762999999999E-2</c:v>
                </c:pt>
                <c:pt idx="332" formatCode="General">
                  <c:v>2.7616620000000001E-2</c:v>
                </c:pt>
                <c:pt idx="333" formatCode="General">
                  <c:v>2.7682483000000001E-2</c:v>
                </c:pt>
                <c:pt idx="334" formatCode="General">
                  <c:v>2.7748941999999999E-2</c:v>
                </c:pt>
                <c:pt idx="335" formatCode="General">
                  <c:v>2.7778447000000001E-2</c:v>
                </c:pt>
                <c:pt idx="336" formatCode="General">
                  <c:v>2.7932227E-2</c:v>
                </c:pt>
                <c:pt idx="337" formatCode="General">
                  <c:v>2.7965605000000001E-2</c:v>
                </c:pt>
                <c:pt idx="338" formatCode="General">
                  <c:v>2.8084814999999999E-2</c:v>
                </c:pt>
                <c:pt idx="339" formatCode="General">
                  <c:v>2.8137267000000001E-2</c:v>
                </c:pt>
                <c:pt idx="340" formatCode="General">
                  <c:v>2.8220414999999999E-2</c:v>
                </c:pt>
                <c:pt idx="341" formatCode="General">
                  <c:v>2.8324723E-2</c:v>
                </c:pt>
                <c:pt idx="342" formatCode="General">
                  <c:v>2.8417109999999999E-2</c:v>
                </c:pt>
                <c:pt idx="343" formatCode="General">
                  <c:v>2.8482377999999999E-2</c:v>
                </c:pt>
                <c:pt idx="344" formatCode="General">
                  <c:v>2.85393E-2</c:v>
                </c:pt>
                <c:pt idx="345" formatCode="General">
                  <c:v>2.8639436000000001E-2</c:v>
                </c:pt>
                <c:pt idx="346" formatCode="General">
                  <c:v>2.8734803E-2</c:v>
                </c:pt>
                <c:pt idx="347" formatCode="General">
                  <c:v>2.8845966000000001E-2</c:v>
                </c:pt>
                <c:pt idx="348" formatCode="General">
                  <c:v>2.8934181E-2</c:v>
                </c:pt>
                <c:pt idx="349" formatCode="General">
                  <c:v>2.8981864E-2</c:v>
                </c:pt>
                <c:pt idx="350" formatCode="General">
                  <c:v>2.9041469E-2</c:v>
                </c:pt>
                <c:pt idx="351" formatCode="General">
                  <c:v>2.9141903E-2</c:v>
                </c:pt>
                <c:pt idx="352" formatCode="General">
                  <c:v>2.9216110999999999E-2</c:v>
                </c:pt>
                <c:pt idx="353" formatCode="General">
                  <c:v>2.9301344999999999E-2</c:v>
                </c:pt>
                <c:pt idx="354" formatCode="General">
                  <c:v>2.9430687000000001E-2</c:v>
                </c:pt>
                <c:pt idx="355" formatCode="General">
                  <c:v>2.9473901E-2</c:v>
                </c:pt>
                <c:pt idx="356" formatCode="General">
                  <c:v>2.9568672000000001E-2</c:v>
                </c:pt>
                <c:pt idx="357" formatCode="General">
                  <c:v>2.9659271000000001E-2</c:v>
                </c:pt>
                <c:pt idx="358" formatCode="General">
                  <c:v>2.9720664000000001E-2</c:v>
                </c:pt>
                <c:pt idx="359" formatCode="General">
                  <c:v>2.9781162999999999E-2</c:v>
                </c:pt>
                <c:pt idx="360" formatCode="General">
                  <c:v>2.990365E-2</c:v>
                </c:pt>
                <c:pt idx="361" formatCode="General">
                  <c:v>2.9948949999999998E-2</c:v>
                </c:pt>
                <c:pt idx="362" formatCode="General">
                  <c:v>3.0069649E-2</c:v>
                </c:pt>
                <c:pt idx="363" formatCode="General">
                  <c:v>3.0169486999999998E-2</c:v>
                </c:pt>
                <c:pt idx="364" formatCode="General">
                  <c:v>3.0232668000000001E-2</c:v>
                </c:pt>
                <c:pt idx="365" formatCode="General">
                  <c:v>3.0305683999999999E-2</c:v>
                </c:pt>
                <c:pt idx="366" formatCode="General">
                  <c:v>3.0408502E-2</c:v>
                </c:pt>
                <c:pt idx="367" formatCode="General">
                  <c:v>3.0464232000000001E-2</c:v>
                </c:pt>
                <c:pt idx="368" formatCode="General">
                  <c:v>3.0612945999999999E-2</c:v>
                </c:pt>
                <c:pt idx="369" formatCode="General">
                  <c:v>3.0668974000000002E-2</c:v>
                </c:pt>
                <c:pt idx="370" formatCode="General">
                  <c:v>3.0677617000000001E-2</c:v>
                </c:pt>
                <c:pt idx="371" formatCode="General">
                  <c:v>3.0843318000000002E-2</c:v>
                </c:pt>
                <c:pt idx="372" formatCode="General">
                  <c:v>3.0894577999999999E-2</c:v>
                </c:pt>
                <c:pt idx="373" formatCode="General">
                  <c:v>3.0952692E-2</c:v>
                </c:pt>
                <c:pt idx="374" formatCode="General">
                  <c:v>3.1089485E-2</c:v>
                </c:pt>
                <c:pt idx="375" formatCode="General">
                  <c:v>3.1140745000000001E-2</c:v>
                </c:pt>
                <c:pt idx="376" formatCode="General">
                  <c:v>3.1172931000000001E-2</c:v>
                </c:pt>
                <c:pt idx="377" formatCode="General">
                  <c:v>3.1319261000000001E-2</c:v>
                </c:pt>
                <c:pt idx="378" formatCode="General">
                  <c:v>3.1371713000000002E-2</c:v>
                </c:pt>
                <c:pt idx="379" formatCode="General">
                  <c:v>3.1457841E-2</c:v>
                </c:pt>
                <c:pt idx="380" formatCode="General">
                  <c:v>3.1543672000000002E-2</c:v>
                </c:pt>
                <c:pt idx="381" formatCode="General">
                  <c:v>3.1661689E-2</c:v>
                </c:pt>
                <c:pt idx="382" formatCode="General">
                  <c:v>3.1723380000000002E-2</c:v>
                </c:pt>
                <c:pt idx="383" formatCode="General">
                  <c:v>3.1832158999999999E-2</c:v>
                </c:pt>
                <c:pt idx="384" formatCode="General">
                  <c:v>3.1880140000000001E-2</c:v>
                </c:pt>
                <c:pt idx="385" formatCode="General">
                  <c:v>3.1967461000000003E-2</c:v>
                </c:pt>
                <c:pt idx="386" formatCode="General">
                  <c:v>3.2059252000000003E-2</c:v>
                </c:pt>
                <c:pt idx="387" formatCode="General">
                  <c:v>3.2152831999999999E-2</c:v>
                </c:pt>
                <c:pt idx="388" formatCode="General">
                  <c:v>3.2210945999999997E-2</c:v>
                </c:pt>
                <c:pt idx="389" formatCode="General">
                  <c:v>3.2346844999999999E-2</c:v>
                </c:pt>
                <c:pt idx="390" formatCode="General">
                  <c:v>3.2379627000000001E-2</c:v>
                </c:pt>
                <c:pt idx="391" formatCode="General">
                  <c:v>3.2483339E-2</c:v>
                </c:pt>
                <c:pt idx="392" formatCode="General">
                  <c:v>3.2609700999999998E-2</c:v>
                </c:pt>
                <c:pt idx="393" formatCode="General">
                  <c:v>3.2608509000000001E-2</c:v>
                </c:pt>
                <c:pt idx="394" formatCode="General">
                  <c:v>3.2708346999999999E-2</c:v>
                </c:pt>
                <c:pt idx="395" formatCode="General">
                  <c:v>3.2832325000000002E-2</c:v>
                </c:pt>
                <c:pt idx="396" formatCode="General">
                  <c:v>3.2885670999999998E-2</c:v>
                </c:pt>
                <c:pt idx="397" formatCode="General">
                  <c:v>3.2933056000000002E-2</c:v>
                </c:pt>
                <c:pt idx="398" formatCode="General">
                  <c:v>3.3048093000000001E-2</c:v>
                </c:pt>
                <c:pt idx="399" formatCode="General">
                  <c:v>3.3141076999999998E-2</c:v>
                </c:pt>
                <c:pt idx="400" formatCode="General">
                  <c:v>3.3192634999999998E-2</c:v>
                </c:pt>
                <c:pt idx="401" formatCode="General">
                  <c:v>3.3321083000000001E-2</c:v>
                </c:pt>
                <c:pt idx="402" formatCode="General">
                  <c:v>3.3411681999999998E-2</c:v>
                </c:pt>
                <c:pt idx="403" formatCode="General">
                  <c:v>3.3478141000000003E-2</c:v>
                </c:pt>
                <c:pt idx="404" formatCode="General">
                  <c:v>3.3566058000000003E-2</c:v>
                </c:pt>
                <c:pt idx="405" formatCode="General">
                  <c:v>3.3595859999999998E-2</c:v>
                </c:pt>
                <c:pt idx="406" formatCode="General">
                  <c:v>3.3705533000000003E-2</c:v>
                </c:pt>
                <c:pt idx="407" formatCode="General">
                  <c:v>3.3854544E-2</c:v>
                </c:pt>
                <c:pt idx="408" formatCode="General">
                  <c:v>3.3878982000000002E-2</c:v>
                </c:pt>
                <c:pt idx="409" formatCode="General">
                  <c:v>3.3938289000000003E-2</c:v>
                </c:pt>
                <c:pt idx="410" formatCode="General">
                  <c:v>3.4044981000000002E-2</c:v>
                </c:pt>
                <c:pt idx="411" formatCode="General">
                  <c:v>3.4117996999999997E-2</c:v>
                </c:pt>
                <c:pt idx="412" formatCode="General">
                  <c:v>3.4205616000000001E-2</c:v>
                </c:pt>
                <c:pt idx="413" formatCode="General">
                  <c:v>3.4257471999999997E-2</c:v>
                </c:pt>
                <c:pt idx="414" formatCode="General">
                  <c:v>3.4400225E-2</c:v>
                </c:pt>
                <c:pt idx="415" formatCode="General">
                  <c:v>3.4406184999999999E-2</c:v>
                </c:pt>
                <c:pt idx="416" formatCode="General">
                  <c:v>3.4510195E-2</c:v>
                </c:pt>
                <c:pt idx="417" formatCode="General">
                  <c:v>3.4658313000000003E-2</c:v>
                </c:pt>
                <c:pt idx="418" formatCode="General">
                  <c:v>3.4677684E-2</c:v>
                </c:pt>
                <c:pt idx="419" formatCode="General">
                  <c:v>3.4781395999999999E-2</c:v>
                </c:pt>
                <c:pt idx="420" formatCode="General">
                  <c:v>3.4859776000000002E-2</c:v>
                </c:pt>
                <c:pt idx="421" formatCode="General">
                  <c:v>3.4968257000000003E-2</c:v>
                </c:pt>
                <c:pt idx="422" formatCode="General">
                  <c:v>3.5013257999999998E-2</c:v>
                </c:pt>
                <c:pt idx="423" formatCode="General">
                  <c:v>3.5122931000000003E-2</c:v>
                </c:pt>
                <c:pt idx="424" formatCode="General">
                  <c:v>3.5221279000000001E-2</c:v>
                </c:pt>
                <c:pt idx="425" formatCode="General">
                  <c:v>3.5291612E-2</c:v>
                </c:pt>
                <c:pt idx="426" formatCode="General">
                  <c:v>3.5436451000000001E-2</c:v>
                </c:pt>
                <c:pt idx="427" formatCode="General">
                  <c:v>3.5392939999999998E-2</c:v>
                </c:pt>
                <c:pt idx="428" formatCode="General">
                  <c:v>3.5516024E-2</c:v>
                </c:pt>
                <c:pt idx="429" formatCode="General">
                  <c:v>3.5648048000000002E-2</c:v>
                </c:pt>
                <c:pt idx="430" formatCode="General">
                  <c:v>3.5706757999999998E-2</c:v>
                </c:pt>
                <c:pt idx="431" formatCode="General">
                  <c:v>3.575474E-2</c:v>
                </c:pt>
                <c:pt idx="432" formatCode="General">
                  <c:v>3.5877526E-2</c:v>
                </c:pt>
                <c:pt idx="433" formatCode="General">
                  <c:v>3.5973191000000002E-2</c:v>
                </c:pt>
                <c:pt idx="434" formatCode="General">
                  <c:v>3.6007166E-2</c:v>
                </c:pt>
                <c:pt idx="435" formatCode="General">
                  <c:v>3.6123991000000001E-2</c:v>
                </c:pt>
                <c:pt idx="436" formatCode="General">
                  <c:v>3.6226213E-2</c:v>
                </c:pt>
                <c:pt idx="437" formatCode="General">
                  <c:v>3.6263763999999997E-2</c:v>
                </c:pt>
                <c:pt idx="438" formatCode="General">
                  <c:v>3.6425889000000003E-2</c:v>
                </c:pt>
                <c:pt idx="439" formatCode="General">
                  <c:v>3.644377E-2</c:v>
                </c:pt>
                <c:pt idx="440" formatCode="General">
                  <c:v>3.6513507000000001E-2</c:v>
                </c:pt>
                <c:pt idx="441" formatCode="General">
                  <c:v>3.659457E-2</c:v>
                </c:pt>
                <c:pt idx="442" formatCode="General">
                  <c:v>3.6719143000000003E-2</c:v>
                </c:pt>
                <c:pt idx="443" formatCode="General">
                  <c:v>3.6765337000000002E-2</c:v>
                </c:pt>
                <c:pt idx="444" formatCode="General">
                  <c:v>3.6899447000000002E-2</c:v>
                </c:pt>
                <c:pt idx="445" formatCode="General">
                  <c:v>3.6965012999999998E-2</c:v>
                </c:pt>
                <c:pt idx="446" formatCode="General">
                  <c:v>3.7007034000000001E-2</c:v>
                </c:pt>
                <c:pt idx="447" formatCode="General">
                  <c:v>3.7149489000000001E-2</c:v>
                </c:pt>
                <c:pt idx="448" formatCode="General">
                  <c:v>3.7190616000000003E-2</c:v>
                </c:pt>
                <c:pt idx="449" formatCode="General">
                  <c:v>3.7310123000000001E-2</c:v>
                </c:pt>
                <c:pt idx="450" formatCode="General">
                  <c:v>3.7352442999999999E-2</c:v>
                </c:pt>
                <c:pt idx="451" formatCode="General">
                  <c:v>3.7439764E-2</c:v>
                </c:pt>
                <c:pt idx="452" formatCode="General">
                  <c:v>3.7526785999999999E-2</c:v>
                </c:pt>
                <c:pt idx="453" formatCode="General">
                  <c:v>3.7613213E-2</c:v>
                </c:pt>
                <c:pt idx="454" formatCode="General">
                  <c:v>3.7703812000000003E-2</c:v>
                </c:pt>
                <c:pt idx="455" formatCode="General">
                  <c:v>3.7766695000000003E-2</c:v>
                </c:pt>
                <c:pt idx="456" formatCode="General">
                  <c:v>3.7892758999999998E-2</c:v>
                </c:pt>
                <c:pt idx="457" formatCode="General">
                  <c:v>3.7946999000000002E-2</c:v>
                </c:pt>
                <c:pt idx="458" formatCode="General">
                  <c:v>3.7968456999999997E-2</c:v>
                </c:pt>
                <c:pt idx="459" formatCode="General">
                  <c:v>3.8137138000000001E-2</c:v>
                </c:pt>
                <c:pt idx="460" formatCode="General">
                  <c:v>3.8150548999999999E-2</c:v>
                </c:pt>
                <c:pt idx="461" formatCode="General">
                  <c:v>3.8250983000000002E-2</c:v>
                </c:pt>
                <c:pt idx="462" formatCode="General">
                  <c:v>3.8344264000000003E-2</c:v>
                </c:pt>
                <c:pt idx="463" formatCode="General">
                  <c:v>3.8448572E-2</c:v>
                </c:pt>
                <c:pt idx="464" formatCode="General">
                  <c:v>3.8527845999999998E-2</c:v>
                </c:pt>
                <c:pt idx="465" formatCode="General">
                  <c:v>3.8660169000000001E-2</c:v>
                </c:pt>
                <c:pt idx="466" formatCode="General">
                  <c:v>3.8696527000000001E-2</c:v>
                </c:pt>
                <c:pt idx="467" formatCode="General">
                  <c:v>3.8815439E-2</c:v>
                </c:pt>
                <c:pt idx="468" formatCode="General">
                  <c:v>3.8836896000000003E-2</c:v>
                </c:pt>
                <c:pt idx="469" formatCode="General">
                  <c:v>3.8953124999999998E-2</c:v>
                </c:pt>
                <c:pt idx="470" formatCode="General">
                  <c:v>3.9002298999999997E-2</c:v>
                </c:pt>
                <c:pt idx="471" formatCode="General">
                  <c:v>3.9083659999999999E-2</c:v>
                </c:pt>
                <c:pt idx="472" formatCode="General">
                  <c:v>3.9226413000000002E-2</c:v>
                </c:pt>
                <c:pt idx="473" formatCode="General">
                  <c:v>3.9242803999999999E-2</c:v>
                </c:pt>
                <c:pt idx="474" formatCode="General">
                  <c:v>3.9385255000000001E-2</c:v>
                </c:pt>
                <c:pt idx="475" formatCode="General">
                  <c:v>3.9474662000000001E-2</c:v>
                </c:pt>
                <c:pt idx="476" formatCode="General">
                  <c:v>3.9458577000000002E-2</c:v>
                </c:pt>
                <c:pt idx="477" formatCode="General">
                  <c:v>3.9593576999999998E-2</c:v>
                </c:pt>
                <c:pt idx="478" formatCode="General">
                  <c:v>3.9688046999999997E-2</c:v>
                </c:pt>
                <c:pt idx="479" formatCode="General">
                  <c:v>3.9722028999999999E-2</c:v>
                </c:pt>
                <c:pt idx="480" formatCode="General">
                  <c:v>3.9862394000000002E-2</c:v>
                </c:pt>
                <c:pt idx="481" formatCode="General">
                  <c:v>3.9941374000000002E-2</c:v>
                </c:pt>
                <c:pt idx="482" formatCode="General">
                  <c:v>4.0000081E-2</c:v>
                </c:pt>
                <c:pt idx="483" formatCode="General">
                  <c:v>4.0098428999999998E-2</c:v>
                </c:pt>
                <c:pt idx="484" formatCode="General">
                  <c:v>4.0199455000000002E-2</c:v>
                </c:pt>
                <c:pt idx="485" formatCode="General">
                  <c:v>4.0233731000000002E-2</c:v>
                </c:pt>
                <c:pt idx="486" formatCode="General">
                  <c:v>4.0329694999999999E-2</c:v>
                </c:pt>
                <c:pt idx="487" formatCode="General">
                  <c:v>4.0510590999999999E-2</c:v>
                </c:pt>
                <c:pt idx="488" formatCode="General">
                  <c:v>4.0569900999999998E-2</c:v>
                </c:pt>
                <c:pt idx="489" formatCode="General">
                  <c:v>4.0564536999999998E-2</c:v>
                </c:pt>
                <c:pt idx="490" formatCode="General">
                  <c:v>4.0707889999999997E-2</c:v>
                </c:pt>
                <c:pt idx="491" formatCode="General">
                  <c:v>4.0806532E-2</c:v>
                </c:pt>
                <c:pt idx="492" formatCode="General">
                  <c:v>4.0836636000000003E-2</c:v>
                </c:pt>
                <c:pt idx="493" formatCode="General">
                  <c:v>4.0933784000000001E-2</c:v>
                </c:pt>
                <c:pt idx="494" formatCode="General">
                  <c:v>4.1025877000000002E-2</c:v>
                </c:pt>
                <c:pt idx="495" formatCode="General">
                  <c:v>4.1144196000000001E-2</c:v>
                </c:pt>
                <c:pt idx="496" formatCode="General">
                  <c:v>4.1215118000000002E-2</c:v>
                </c:pt>
                <c:pt idx="497" formatCode="General">
                  <c:v>4.1260719000000001E-2</c:v>
                </c:pt>
                <c:pt idx="498" formatCode="General">
                  <c:v>4.1343274999999999E-2</c:v>
                </c:pt>
                <c:pt idx="499" formatCode="General">
                  <c:v>4.1439231E-2</c:v>
                </c:pt>
                <c:pt idx="500" formatCode="General">
                  <c:v>4.1524171999999998E-2</c:v>
                </c:pt>
                <c:pt idx="501" formatCode="General">
                  <c:v>4.1618044999999999E-2</c:v>
                </c:pt>
                <c:pt idx="502" formatCode="General">
                  <c:v>4.1739941000000003E-2</c:v>
                </c:pt>
                <c:pt idx="503" formatCode="General">
                  <c:v>4.1790898999999999E-2</c:v>
                </c:pt>
                <c:pt idx="504" formatCode="General">
                  <c:v>4.1847229E-2</c:v>
                </c:pt>
                <c:pt idx="505" formatCode="General">
                  <c:v>4.1944090000000003E-2</c:v>
                </c:pt>
                <c:pt idx="506" formatCode="General">
                  <c:v>4.1986704E-2</c:v>
                </c:pt>
                <c:pt idx="507" formatCode="General">
                  <c:v>4.2064190000000001E-2</c:v>
                </c:pt>
                <c:pt idx="508" formatCode="General">
                  <c:v>4.2168791999999997E-2</c:v>
                </c:pt>
                <c:pt idx="509" formatCode="General">
                  <c:v>4.2248073999999997E-2</c:v>
                </c:pt>
                <c:pt idx="510" formatCode="General">
                  <c:v>4.2308568999999997E-2</c:v>
                </c:pt>
                <c:pt idx="511" formatCode="General">
                  <c:v>4.2458470999999998E-2</c:v>
                </c:pt>
                <c:pt idx="512" formatCode="General">
                  <c:v>4.2539532999999997E-2</c:v>
                </c:pt>
                <c:pt idx="513" formatCode="General">
                  <c:v>4.2604804000000003E-2</c:v>
                </c:pt>
                <c:pt idx="514" formatCode="General">
                  <c:v>4.2699274000000002E-2</c:v>
                </c:pt>
                <c:pt idx="515" formatCode="General">
                  <c:v>4.2731762E-2</c:v>
                </c:pt>
                <c:pt idx="516" formatCode="General">
                  <c:v>4.2780938999999997E-2</c:v>
                </c:pt>
                <c:pt idx="517" formatCode="General">
                  <c:v>4.2952601E-2</c:v>
                </c:pt>
                <c:pt idx="518" formatCode="General">
                  <c:v>4.3015480000000002E-2</c:v>
                </c:pt>
                <c:pt idx="519" formatCode="General">
                  <c:v>4.3015480000000002E-2</c:v>
                </c:pt>
                <c:pt idx="520" formatCode="General">
                  <c:v>4.3200556000000001E-2</c:v>
                </c:pt>
                <c:pt idx="521" formatCode="General">
                  <c:v>4.3294430000000002E-2</c:v>
                </c:pt>
                <c:pt idx="522" formatCode="General">
                  <c:v>4.3357014999999999E-2</c:v>
                </c:pt>
                <c:pt idx="523" formatCode="General">
                  <c:v>4.3461919000000002E-2</c:v>
                </c:pt>
                <c:pt idx="524" formatCode="General">
                  <c:v>4.3477122E-2</c:v>
                </c:pt>
                <c:pt idx="525" formatCode="General">
                  <c:v>4.3587685000000001E-2</c:v>
                </c:pt>
                <c:pt idx="526" formatCode="General">
                  <c:v>4.3711963999999999E-2</c:v>
                </c:pt>
                <c:pt idx="527" formatCode="General">
                  <c:v>4.3807626000000002E-2</c:v>
                </c:pt>
                <c:pt idx="528" formatCode="General">
                  <c:v>4.3822224999999999E-2</c:v>
                </c:pt>
                <c:pt idx="529" formatCode="General">
                  <c:v>4.3947998000000002E-2</c:v>
                </c:pt>
                <c:pt idx="530" formatCode="General">
                  <c:v>4.4031143000000002E-2</c:v>
                </c:pt>
                <c:pt idx="531" formatCode="General">
                  <c:v>4.4087172000000001E-2</c:v>
                </c:pt>
                <c:pt idx="532" formatCode="General">
                  <c:v>4.4104457E-2</c:v>
                </c:pt>
                <c:pt idx="533" formatCode="General">
                  <c:v>4.4285655E-2</c:v>
                </c:pt>
                <c:pt idx="534" formatCode="General">
                  <c:v>4.4307113000000002E-2</c:v>
                </c:pt>
                <c:pt idx="535" formatCode="General">
                  <c:v>4.4448972000000003E-2</c:v>
                </c:pt>
                <c:pt idx="536" formatCode="General">
                  <c:v>4.4538379000000003E-2</c:v>
                </c:pt>
                <c:pt idx="537" formatCode="General">
                  <c:v>4.4553280000000001E-2</c:v>
                </c:pt>
                <c:pt idx="538" formatCode="General">
                  <c:v>4.4679046E-2</c:v>
                </c:pt>
                <c:pt idx="539" formatCode="General">
                  <c:v>4.4768746999999998E-2</c:v>
                </c:pt>
                <c:pt idx="540" formatCode="General">
                  <c:v>4.4780079E-2</c:v>
                </c:pt>
                <c:pt idx="541" formatCode="General">
                  <c:v>4.4914483999999998E-2</c:v>
                </c:pt>
                <c:pt idx="542" formatCode="General">
                  <c:v>4.4974685E-2</c:v>
                </c:pt>
                <c:pt idx="543" formatCode="General">
                  <c:v>4.5134131000000001E-2</c:v>
                </c:pt>
                <c:pt idx="544" formatCode="General">
                  <c:v>4.5226811999999998E-2</c:v>
                </c:pt>
                <c:pt idx="545" formatCode="General">
                  <c:v>4.5213699000000003E-2</c:v>
                </c:pt>
                <c:pt idx="546" formatCode="General">
                  <c:v>4.5346323000000001E-2</c:v>
                </c:pt>
                <c:pt idx="547" formatCode="General">
                  <c:v>4.5453008000000003E-2</c:v>
                </c:pt>
                <c:pt idx="548" formatCode="General">
                  <c:v>4.5502488000000001E-2</c:v>
                </c:pt>
                <c:pt idx="549" formatCode="General">
                  <c:v>4.5606493999999997E-2</c:v>
                </c:pt>
                <c:pt idx="550" formatCode="General">
                  <c:v>4.5657158000000003E-2</c:v>
                </c:pt>
                <c:pt idx="551" formatCode="General">
                  <c:v>4.5713186000000003E-2</c:v>
                </c:pt>
                <c:pt idx="552" formatCode="General">
                  <c:v>4.5841932000000002E-2</c:v>
                </c:pt>
                <c:pt idx="553" formatCode="General">
                  <c:v>4.5905709000000003E-2</c:v>
                </c:pt>
                <c:pt idx="554" formatCode="General">
                  <c:v>4.5941177999999999E-2</c:v>
                </c:pt>
                <c:pt idx="555" formatCode="General">
                  <c:v>4.6010612999999999E-2</c:v>
                </c:pt>
                <c:pt idx="556" formatCode="General">
                  <c:v>4.6176314000000003E-2</c:v>
                </c:pt>
                <c:pt idx="557" formatCode="General">
                  <c:v>4.6274964000000002E-2</c:v>
                </c:pt>
                <c:pt idx="558" formatCode="General">
                  <c:v>4.6358998999999998E-2</c:v>
                </c:pt>
                <c:pt idx="559" formatCode="General">
                  <c:v>4.6388801E-2</c:v>
                </c:pt>
                <c:pt idx="560" formatCode="General">
                  <c:v>4.6474337999999997E-2</c:v>
                </c:pt>
                <c:pt idx="561" formatCode="General">
                  <c:v>4.6547953000000003E-2</c:v>
                </c:pt>
                <c:pt idx="562" formatCode="General">
                  <c:v>4.6643320000000002E-2</c:v>
                </c:pt>
                <c:pt idx="563" formatCode="General">
                  <c:v>4.6789947999999998E-2</c:v>
                </c:pt>
                <c:pt idx="564" formatCode="General">
                  <c:v>4.6811406E-2</c:v>
                </c:pt>
                <c:pt idx="565" formatCode="General">
                  <c:v>4.6910048000000003E-2</c:v>
                </c:pt>
                <c:pt idx="566" formatCode="General">
                  <c:v>4.7039985999999999E-2</c:v>
                </c:pt>
                <c:pt idx="567" formatCode="General">
                  <c:v>4.7073959999999998E-2</c:v>
                </c:pt>
                <c:pt idx="568" formatCode="General">
                  <c:v>4.7098398E-2</c:v>
                </c:pt>
                <c:pt idx="569" formatCode="General">
                  <c:v>4.7201514E-2</c:v>
                </c:pt>
                <c:pt idx="570" formatCode="General">
                  <c:v>4.7323402000000001E-2</c:v>
                </c:pt>
                <c:pt idx="571" formatCode="General">
                  <c:v>4.7427113999999999E-2</c:v>
                </c:pt>
                <c:pt idx="572" formatCode="General">
                  <c:v>4.7506395999999999E-2</c:v>
                </c:pt>
                <c:pt idx="573" formatCode="General">
                  <c:v>4.7574043000000003E-2</c:v>
                </c:pt>
                <c:pt idx="574" formatCode="General">
                  <c:v>4.7663751999999997E-2</c:v>
                </c:pt>
                <c:pt idx="575" formatCode="General">
                  <c:v>4.7742724E-2</c:v>
                </c:pt>
                <c:pt idx="576" formatCode="General">
                  <c:v>4.7827657000000003E-2</c:v>
                </c:pt>
                <c:pt idx="577" formatCode="General">
                  <c:v>4.7875341000000002E-2</c:v>
                </c:pt>
                <c:pt idx="578" formatCode="General">
                  <c:v>4.7977272000000001E-2</c:v>
                </c:pt>
                <c:pt idx="579" formatCode="General">
                  <c:v>4.8110787000000002E-2</c:v>
                </c:pt>
                <c:pt idx="580" formatCode="General">
                  <c:v>4.8136710999999999E-2</c:v>
                </c:pt>
                <c:pt idx="581" formatCode="General">
                  <c:v>4.8239826999999999E-2</c:v>
                </c:pt>
                <c:pt idx="582" formatCode="General">
                  <c:v>4.8277680000000003E-2</c:v>
                </c:pt>
                <c:pt idx="583" formatCode="General">
                  <c:v>4.8467517000000002E-2</c:v>
                </c:pt>
                <c:pt idx="584" formatCode="General">
                  <c:v>4.8493742999999999E-2</c:v>
                </c:pt>
                <c:pt idx="585" formatCode="General">
                  <c:v>4.8559308000000002E-2</c:v>
                </c:pt>
                <c:pt idx="586" formatCode="General">
                  <c:v>4.8671069999999997E-2</c:v>
                </c:pt>
                <c:pt idx="587" formatCode="General">
                  <c:v>4.8699077E-2</c:v>
                </c:pt>
                <c:pt idx="588" formatCode="General">
                  <c:v>4.8837962999999998E-2</c:v>
                </c:pt>
                <c:pt idx="589" formatCode="General">
                  <c:v>4.8866868000000001E-2</c:v>
                </c:pt>
                <c:pt idx="590" formatCode="General">
                  <c:v>4.9043297999999999E-2</c:v>
                </c:pt>
                <c:pt idx="591" formatCode="General">
                  <c:v>4.9059693000000001E-2</c:v>
                </c:pt>
                <c:pt idx="592" formatCode="General">
                  <c:v>4.9149687999999997E-2</c:v>
                </c:pt>
                <c:pt idx="593" formatCode="General">
                  <c:v>4.9200948000000001E-2</c:v>
                </c:pt>
                <c:pt idx="594" formatCode="General">
                  <c:v>4.9308236999999998E-2</c:v>
                </c:pt>
                <c:pt idx="595" formatCode="General">
                  <c:v>4.9405098000000001E-2</c:v>
                </c:pt>
                <c:pt idx="596" formatCode="General">
                  <c:v>4.9493312999999997E-2</c:v>
                </c:pt>
                <c:pt idx="597" formatCode="General">
                  <c:v>4.9574374999999997E-2</c:v>
                </c:pt>
                <c:pt idx="598" formatCode="General">
                  <c:v>4.9626231E-2</c:v>
                </c:pt>
                <c:pt idx="599" formatCode="General">
                  <c:v>4.971296E-2</c:v>
                </c:pt>
                <c:pt idx="600" formatCode="General">
                  <c:v>4.9833950000000002E-2</c:v>
                </c:pt>
                <c:pt idx="601" formatCode="General">
                  <c:v>4.9906372999999997E-2</c:v>
                </c:pt>
                <c:pt idx="602" formatCode="General">
                  <c:v>5.0028863999999999E-2</c:v>
                </c:pt>
                <c:pt idx="603" formatCode="General">
                  <c:v>5.0074752E-2</c:v>
                </c:pt>
                <c:pt idx="604" formatCode="General">
                  <c:v>5.0135851000000002E-2</c:v>
                </c:pt>
                <c:pt idx="605" formatCode="General">
                  <c:v>5.0303634E-2</c:v>
                </c:pt>
                <c:pt idx="606" formatCode="General">
                  <c:v>5.0299167999999998E-2</c:v>
                </c:pt>
                <c:pt idx="607" formatCode="General">
                  <c:v>5.0393343E-2</c:v>
                </c:pt>
                <c:pt idx="608" formatCode="General">
                  <c:v>5.0496165000000003E-2</c:v>
                </c:pt>
                <c:pt idx="609" formatCode="General">
                  <c:v>5.0537888000000003E-2</c:v>
                </c:pt>
                <c:pt idx="610" formatCode="General">
                  <c:v>5.0626993000000002E-2</c:v>
                </c:pt>
                <c:pt idx="611" formatCode="General">
                  <c:v>5.0738748E-2</c:v>
                </c:pt>
                <c:pt idx="612" formatCode="General">
                  <c:v>5.0791502000000002E-2</c:v>
                </c:pt>
                <c:pt idx="613" formatCode="General">
                  <c:v>5.0924715000000002E-2</c:v>
                </c:pt>
                <c:pt idx="614" formatCode="General">
                  <c:v>5.0939322000000002E-2</c:v>
                </c:pt>
                <c:pt idx="615" formatCode="General">
                  <c:v>5.1051077E-2</c:v>
                </c:pt>
                <c:pt idx="616" formatCode="General">
                  <c:v>5.1110982999999999E-2</c:v>
                </c:pt>
                <c:pt idx="617" formatCode="General">
                  <c:v>5.1257309000000001E-2</c:v>
                </c:pt>
                <c:pt idx="618" formatCode="General">
                  <c:v>5.1343440999999997E-2</c:v>
                </c:pt>
                <c:pt idx="619" formatCode="General">
                  <c:v>5.1373838999999998E-2</c:v>
                </c:pt>
                <c:pt idx="620" formatCode="General">
                  <c:v>5.1509444000000001E-2</c:v>
                </c:pt>
                <c:pt idx="621" formatCode="General">
                  <c:v>5.1576788999999998E-2</c:v>
                </c:pt>
                <c:pt idx="622" formatCode="General">
                  <c:v>5.163997E-2</c:v>
                </c:pt>
                <c:pt idx="623" formatCode="General">
                  <c:v>5.1720443999999997E-2</c:v>
                </c:pt>
                <c:pt idx="624" formatCode="General">
                  <c:v>5.1843524000000002E-2</c:v>
                </c:pt>
                <c:pt idx="625" formatCode="General">
                  <c:v>5.1879287000000003E-2</c:v>
                </c:pt>
                <c:pt idx="626" formatCode="General">
                  <c:v>5.1957369000000003E-2</c:v>
                </c:pt>
                <c:pt idx="627" formatCode="General">
                  <c:v>5.2055421999999997E-2</c:v>
                </c:pt>
                <c:pt idx="628" formatCode="General">
                  <c:v>5.2135881000000002E-2</c:v>
                </c:pt>
                <c:pt idx="629" formatCode="General">
                  <c:v>5.2257775999999999E-2</c:v>
                </c:pt>
                <c:pt idx="630" formatCode="General">
                  <c:v>5.2291750999999997E-2</c:v>
                </c:pt>
                <c:pt idx="631" formatCode="General">
                  <c:v>5.2350162999999998E-2</c:v>
                </c:pt>
                <c:pt idx="632" formatCode="General">
                  <c:v>5.2500962999999998E-2</c:v>
                </c:pt>
                <c:pt idx="633" formatCode="General">
                  <c:v>5.2544768999999998E-2</c:v>
                </c:pt>
                <c:pt idx="634" formatCode="General">
                  <c:v>5.2627023000000002E-2</c:v>
                </c:pt>
                <c:pt idx="635" formatCode="General">
                  <c:v>5.2764416000000001E-2</c:v>
                </c:pt>
                <c:pt idx="636" formatCode="General">
                  <c:v>5.2807926999999998E-2</c:v>
                </c:pt>
                <c:pt idx="637" formatCode="General">
                  <c:v>5.2867826E-2</c:v>
                </c:pt>
                <c:pt idx="638" formatCode="General">
                  <c:v>5.2996571999999999E-2</c:v>
                </c:pt>
                <c:pt idx="639" formatCode="General">
                  <c:v>5.3061246999999999E-2</c:v>
                </c:pt>
                <c:pt idx="640" formatCode="General">
                  <c:v>5.3083896999999998E-2</c:v>
                </c:pt>
                <c:pt idx="641" formatCode="General">
                  <c:v>5.3229331999999997E-2</c:v>
                </c:pt>
                <c:pt idx="642" formatCode="General">
                  <c:v>5.3269561E-2</c:v>
                </c:pt>
                <c:pt idx="643" formatCode="General">
                  <c:v>5.3367019000000002E-2</c:v>
                </c:pt>
                <c:pt idx="644" formatCode="General">
                  <c:v>5.3478178000000001E-2</c:v>
                </c:pt>
                <c:pt idx="645" formatCode="General">
                  <c:v>5.3542852000000002E-2</c:v>
                </c:pt>
                <c:pt idx="646" formatCode="General">
                  <c:v>5.3605143000000001E-2</c:v>
                </c:pt>
                <c:pt idx="647" formatCode="General">
                  <c:v>5.3763390000000001E-2</c:v>
                </c:pt>
                <c:pt idx="648" formatCode="General">
                  <c:v>5.3766076000000003E-2</c:v>
                </c:pt>
                <c:pt idx="649" formatCode="General">
                  <c:v>5.3808093000000001E-2</c:v>
                </c:pt>
                <c:pt idx="650" formatCode="General">
                  <c:v>5.4000314000000001E-2</c:v>
                </c:pt>
                <c:pt idx="651" formatCode="General">
                  <c:v>5.4065878999999997E-2</c:v>
                </c:pt>
                <c:pt idx="652" formatCode="General">
                  <c:v>5.4158273999999999E-2</c:v>
                </c:pt>
                <c:pt idx="653" formatCode="General">
                  <c:v>5.4223236000000001E-2</c:v>
                </c:pt>
                <c:pt idx="654" formatCode="General">
                  <c:v>5.4365697999999997E-2</c:v>
                </c:pt>
                <c:pt idx="655" formatCode="General">
                  <c:v>5.4413676000000001E-2</c:v>
                </c:pt>
                <c:pt idx="656" formatCode="General">
                  <c:v>5.4458380000000001E-2</c:v>
                </c:pt>
                <c:pt idx="657" formatCode="General">
                  <c:v>5.4551060999999998E-2</c:v>
                </c:pt>
                <c:pt idx="658" formatCode="General">
                  <c:v>5.4635405999999997E-2</c:v>
                </c:pt>
                <c:pt idx="659" formatCode="General">
                  <c:v>5.4708418000000002E-2</c:v>
                </c:pt>
                <c:pt idx="660" formatCode="General">
                  <c:v>5.4844021999999999E-2</c:v>
                </c:pt>
                <c:pt idx="661" formatCode="General">
                  <c:v>5.48774E-2</c:v>
                </c:pt>
                <c:pt idx="662" formatCode="General">
                  <c:v>5.4984393999999999E-2</c:v>
                </c:pt>
                <c:pt idx="663" formatCode="General">
                  <c:v>5.5048163999999997E-2</c:v>
                </c:pt>
                <c:pt idx="664" formatCode="General">
                  <c:v>5.5117909E-2</c:v>
                </c:pt>
                <c:pt idx="665" formatCode="General">
                  <c:v>5.5205822000000002E-2</c:v>
                </c:pt>
                <c:pt idx="666" formatCode="General">
                  <c:v>5.5285993999999998E-2</c:v>
                </c:pt>
                <c:pt idx="667" formatCode="General">
                  <c:v>5.5386129999999999E-2</c:v>
                </c:pt>
                <c:pt idx="668" formatCode="General">
                  <c:v>5.5433511999999997E-2</c:v>
                </c:pt>
                <c:pt idx="669" formatCode="General">
                  <c:v>5.5575068999999998E-2</c:v>
                </c:pt>
                <c:pt idx="670" formatCode="General">
                  <c:v>5.5587592999999998E-2</c:v>
                </c:pt>
                <c:pt idx="671" formatCode="General">
                  <c:v>5.5740475999999997E-2</c:v>
                </c:pt>
                <c:pt idx="672" formatCode="General">
                  <c:v>5.5792332E-2</c:v>
                </c:pt>
                <c:pt idx="673" formatCode="General">
                  <c:v>5.5866240999999997E-2</c:v>
                </c:pt>
                <c:pt idx="674" formatCode="General">
                  <c:v>5.5897832000000001E-2</c:v>
                </c:pt>
                <c:pt idx="675" formatCode="General">
                  <c:v>5.6057572E-2</c:v>
                </c:pt>
                <c:pt idx="676" formatCode="General">
                  <c:v>5.6128803999999997E-2</c:v>
                </c:pt>
                <c:pt idx="677" formatCode="General">
                  <c:v>5.6134161000000002E-2</c:v>
                </c:pt>
                <c:pt idx="678" formatCode="General">
                  <c:v>5.6298374999999998E-2</c:v>
                </c:pt>
                <c:pt idx="679" formatCode="General">
                  <c:v>5.6424442999999998E-2</c:v>
                </c:pt>
                <c:pt idx="680" formatCode="General">
                  <c:v>5.6430991999999999E-2</c:v>
                </c:pt>
                <c:pt idx="681" formatCode="General">
                  <c:v>5.6600269000000002E-2</c:v>
                </c:pt>
                <c:pt idx="682" formatCode="General">
                  <c:v>5.6644081999999998E-2</c:v>
                </c:pt>
                <c:pt idx="683" formatCode="General">
                  <c:v>5.6666135999999999E-2</c:v>
                </c:pt>
                <c:pt idx="684" formatCode="General">
                  <c:v>5.6819613999999997E-2</c:v>
                </c:pt>
                <c:pt idx="685" formatCode="General">
                  <c:v>5.6881603000000003E-2</c:v>
                </c:pt>
                <c:pt idx="686" formatCode="General">
                  <c:v>5.6958199000000001E-2</c:v>
                </c:pt>
                <c:pt idx="687" formatCode="General">
                  <c:v>5.7037178000000001E-2</c:v>
                </c:pt>
                <c:pt idx="688" formatCode="General">
                  <c:v>5.7125981999999999E-2</c:v>
                </c:pt>
                <c:pt idx="689" formatCode="General">
                  <c:v>5.7236257999999998E-2</c:v>
                </c:pt>
                <c:pt idx="690" formatCode="General">
                  <c:v>5.7285134000000001E-2</c:v>
                </c:pt>
                <c:pt idx="691" formatCode="General">
                  <c:v>5.7384666000000001E-2</c:v>
                </c:pt>
                <c:pt idx="692" formatCode="General">
                  <c:v>5.7434734000000001E-2</c:v>
                </c:pt>
                <c:pt idx="693" formatCode="General">
                  <c:v>5.7536061999999999E-2</c:v>
                </c:pt>
                <c:pt idx="694" formatCode="General">
                  <c:v>5.7612061999999999E-2</c:v>
                </c:pt>
                <c:pt idx="695" formatCode="General">
                  <c:v>5.7736039000000003E-2</c:v>
                </c:pt>
                <c:pt idx="696" formatCode="General">
                  <c:v>5.7763162999999999E-2</c:v>
                </c:pt>
                <c:pt idx="697" formatCode="General">
                  <c:v>5.7899951999999998E-2</c:v>
                </c:pt>
                <c:pt idx="698" formatCode="General">
                  <c:v>5.7990551000000001E-2</c:v>
                </c:pt>
                <c:pt idx="699" formatCode="General">
                  <c:v>5.8024231000000003E-2</c:v>
                </c:pt>
                <c:pt idx="700" formatCode="General">
                  <c:v>5.8128237999999999E-2</c:v>
                </c:pt>
                <c:pt idx="701" formatCode="General">
                  <c:v>5.8202147000000003E-2</c:v>
                </c:pt>
                <c:pt idx="702" formatCode="General">
                  <c:v>5.8289464999999999E-2</c:v>
                </c:pt>
                <c:pt idx="703" formatCode="General">
                  <c:v>5.8380364999999997E-2</c:v>
                </c:pt>
                <c:pt idx="704" formatCode="General">
                  <c:v>5.8453679000000001E-2</c:v>
                </c:pt>
                <c:pt idx="705" formatCode="General">
                  <c:v>5.8541893999999997E-2</c:v>
                </c:pt>
                <c:pt idx="706" formatCode="General">
                  <c:v>5.8598820000000003E-2</c:v>
                </c:pt>
                <c:pt idx="707" formatCode="General">
                  <c:v>5.8726071999999997E-2</c:v>
                </c:pt>
                <c:pt idx="708" formatCode="General">
                  <c:v>5.8788657000000001E-2</c:v>
                </c:pt>
                <c:pt idx="709" formatCode="General">
                  <c:v>5.8841705000000001E-2</c:v>
                </c:pt>
                <c:pt idx="710" formatCode="General">
                  <c:v>5.8918890000000002E-2</c:v>
                </c:pt>
                <c:pt idx="711" formatCode="General">
                  <c:v>5.9004719999999997E-2</c:v>
                </c:pt>
                <c:pt idx="712" formatCode="General">
                  <c:v>5.9124533E-2</c:v>
                </c:pt>
                <c:pt idx="713" formatCode="General">
                  <c:v>5.9196646999999998E-2</c:v>
                </c:pt>
                <c:pt idx="714" formatCode="General">
                  <c:v>5.9290822999999999E-2</c:v>
                </c:pt>
                <c:pt idx="715" formatCode="General">
                  <c:v>5.9356688999999997E-2</c:v>
                </c:pt>
                <c:pt idx="716" formatCode="General">
                  <c:v>5.9467855999999999E-2</c:v>
                </c:pt>
                <c:pt idx="717" formatCode="General">
                  <c:v>5.9497055E-2</c:v>
                </c:pt>
                <c:pt idx="718" formatCode="General">
                  <c:v>5.9608817000000001E-2</c:v>
                </c:pt>
                <c:pt idx="719" formatCode="General">
                  <c:v>5.9714016000000002E-2</c:v>
                </c:pt>
                <c:pt idx="720" formatCode="General">
                  <c:v>5.9773031999999997E-2</c:v>
                </c:pt>
                <c:pt idx="721" formatCode="General">
                  <c:v>5.982995E-2</c:v>
                </c:pt>
                <c:pt idx="722" formatCode="General">
                  <c:v>6.0017108999999999E-2</c:v>
                </c:pt>
                <c:pt idx="723" formatCode="General">
                  <c:v>6.0069561E-2</c:v>
                </c:pt>
                <c:pt idx="724" formatCode="General">
                  <c:v>6.0088634000000002E-2</c:v>
                </c:pt>
                <c:pt idx="725" formatCode="General">
                  <c:v>6.0220066000000003E-2</c:v>
                </c:pt>
                <c:pt idx="726" formatCode="General">
                  <c:v>6.0300231000000003E-2</c:v>
                </c:pt>
                <c:pt idx="727" formatCode="General">
                  <c:v>6.0335397999999998E-2</c:v>
                </c:pt>
                <c:pt idx="728" formatCode="General">
                  <c:v>6.0444473999999998E-2</c:v>
                </c:pt>
                <c:pt idx="729" formatCode="General">
                  <c:v>6.0506757000000001E-2</c:v>
                </c:pt>
                <c:pt idx="730" formatCode="General">
                  <c:v>6.0591102000000001E-2</c:v>
                </c:pt>
                <c:pt idx="731" formatCode="General">
                  <c:v>6.0687660999999997E-2</c:v>
                </c:pt>
                <c:pt idx="732" formatCode="General">
                  <c:v>6.0791078999999998E-2</c:v>
                </c:pt>
                <c:pt idx="733" formatCode="General">
                  <c:v>6.0823853999999997E-2</c:v>
                </c:pt>
                <c:pt idx="734" formatCode="General">
                  <c:v>6.0947832E-2</c:v>
                </c:pt>
                <c:pt idx="735" formatCode="General">
                  <c:v>6.1047672999999997E-2</c:v>
                </c:pt>
                <c:pt idx="736" formatCode="General">
                  <c:v>6.1102215000000001E-2</c:v>
                </c:pt>
                <c:pt idx="737" formatCode="General">
                  <c:v>6.1151981000000001E-2</c:v>
                </c:pt>
                <c:pt idx="738" formatCode="General">
                  <c:v>6.1285194000000001E-2</c:v>
                </c:pt>
                <c:pt idx="739" formatCode="General">
                  <c:v>6.1363283999999997E-2</c:v>
                </c:pt>
                <c:pt idx="740" formatCode="General">
                  <c:v>6.1455663000000001E-2</c:v>
                </c:pt>
                <c:pt idx="741" formatCode="General">
                  <c:v>6.1511993000000001E-2</c:v>
                </c:pt>
                <c:pt idx="742" formatCode="General">
                  <c:v>6.1640143000000001E-2</c:v>
                </c:pt>
                <c:pt idx="743" formatCode="General">
                  <c:v>6.1701536000000001E-2</c:v>
                </c:pt>
                <c:pt idx="744" formatCode="General">
                  <c:v>6.1736997000000002E-2</c:v>
                </c:pt>
                <c:pt idx="745" formatCode="General">
                  <c:v>6.1856507999999998E-2</c:v>
                </c:pt>
                <c:pt idx="746" formatCode="General">
                  <c:v>6.1920580000000003E-2</c:v>
                </c:pt>
                <c:pt idx="747" formatCode="General">
                  <c:v>6.1990022999999998E-2</c:v>
                </c:pt>
                <c:pt idx="748" formatCode="General">
                  <c:v>6.2097311000000002E-2</c:v>
                </c:pt>
                <c:pt idx="749" formatCode="General">
                  <c:v>6.2205791000000003E-2</c:v>
                </c:pt>
                <c:pt idx="750" formatCode="General">
                  <c:v>6.2234100000000001E-2</c:v>
                </c:pt>
                <c:pt idx="751" formatCode="General">
                  <c:v>6.2372087999999999E-2</c:v>
                </c:pt>
                <c:pt idx="752" formatCode="General">
                  <c:v>6.2428116999999998E-2</c:v>
                </c:pt>
                <c:pt idx="753" formatCode="General">
                  <c:v>6.2483851E-2</c:v>
                </c:pt>
                <c:pt idx="754" formatCode="General">
                  <c:v>6.2614977000000002E-2</c:v>
                </c:pt>
                <c:pt idx="755" formatCode="General">
                  <c:v>6.2711239000000002E-2</c:v>
                </c:pt>
                <c:pt idx="756" formatCode="General">
                  <c:v>6.2772036000000003E-2</c:v>
                </c:pt>
                <c:pt idx="757" formatCode="General">
                  <c:v>6.2827170000000002E-2</c:v>
                </c:pt>
                <c:pt idx="758" formatCode="General">
                  <c:v>6.2927603999999998E-2</c:v>
                </c:pt>
                <c:pt idx="759" formatCode="General">
                  <c:v>6.2976777999999997E-2</c:v>
                </c:pt>
                <c:pt idx="760" formatCode="General">
                  <c:v>6.3067675000000004E-2</c:v>
                </c:pt>
                <c:pt idx="761" formatCode="General">
                  <c:v>6.3164830000000005E-2</c:v>
                </c:pt>
                <c:pt idx="762" formatCode="General">
                  <c:v>6.3304305000000005E-2</c:v>
                </c:pt>
                <c:pt idx="763" formatCode="General">
                  <c:v>6.3334703000000006E-2</c:v>
                </c:pt>
                <c:pt idx="764" formatCode="General">
                  <c:v>6.3425303000000002E-2</c:v>
                </c:pt>
                <c:pt idx="765" formatCode="General">
                  <c:v>6.3517987999999997E-2</c:v>
                </c:pt>
                <c:pt idx="766" formatCode="General">
                  <c:v>6.3600539999999997E-2</c:v>
                </c:pt>
                <c:pt idx="767" formatCode="General">
                  <c:v>6.3698292000000004E-2</c:v>
                </c:pt>
                <c:pt idx="768" formatCode="General">
                  <c:v>6.3800514000000003E-2</c:v>
                </c:pt>
                <c:pt idx="769" formatCode="General">
                  <c:v>6.3796341000000006E-2</c:v>
                </c:pt>
                <c:pt idx="770" formatCode="General">
                  <c:v>6.3900650000000003E-2</c:v>
                </c:pt>
                <c:pt idx="771" formatCode="General">
                  <c:v>6.4020753E-2</c:v>
                </c:pt>
                <c:pt idx="772" formatCode="General">
                  <c:v>6.4106882000000004E-2</c:v>
                </c:pt>
                <c:pt idx="773" formatCode="General">
                  <c:v>6.4164399999999996E-2</c:v>
                </c:pt>
                <c:pt idx="774" formatCode="General">
                  <c:v>6.4286590000000005E-2</c:v>
                </c:pt>
                <c:pt idx="775" formatCode="General">
                  <c:v>6.4333975000000002E-2</c:v>
                </c:pt>
                <c:pt idx="776" formatCode="General">
                  <c:v>6.4402819E-2</c:v>
                </c:pt>
                <c:pt idx="777" formatCode="General">
                  <c:v>6.4544677999999994E-2</c:v>
                </c:pt>
                <c:pt idx="778" formatCode="General">
                  <c:v>6.4553022000000002E-2</c:v>
                </c:pt>
                <c:pt idx="779" formatCode="General">
                  <c:v>6.4638852999999996E-2</c:v>
                </c:pt>
                <c:pt idx="780" formatCode="General">
                  <c:v>6.4744948999999996E-2</c:v>
                </c:pt>
                <c:pt idx="781" formatCode="General">
                  <c:v>6.4774453999999995E-2</c:v>
                </c:pt>
                <c:pt idx="782" formatCode="General">
                  <c:v>6.4927042000000004E-2</c:v>
                </c:pt>
                <c:pt idx="783" formatCode="General">
                  <c:v>6.4974724999999997E-2</c:v>
                </c:pt>
                <c:pt idx="784" formatCode="General">
                  <c:v>6.5082609999999999E-2</c:v>
                </c:pt>
                <c:pt idx="785" formatCode="General">
                  <c:v>6.5180659000000002E-2</c:v>
                </c:pt>
                <c:pt idx="786" formatCode="General">
                  <c:v>6.5285563000000005E-2</c:v>
                </c:pt>
                <c:pt idx="787" formatCode="General">
                  <c:v>6.5386891000000003E-2</c:v>
                </c:pt>
                <c:pt idx="788" formatCode="General">
                  <c:v>6.5399706000000002E-2</c:v>
                </c:pt>
                <c:pt idx="789" formatCode="General">
                  <c:v>6.5495670000000006E-2</c:v>
                </c:pt>
                <c:pt idx="790" formatCode="General">
                  <c:v>6.5587163000000004E-2</c:v>
                </c:pt>
                <c:pt idx="791" formatCode="General">
                  <c:v>6.5655409999999997E-2</c:v>
                </c:pt>
                <c:pt idx="792" formatCode="General">
                  <c:v>6.5790713000000001E-2</c:v>
                </c:pt>
                <c:pt idx="793" formatCode="General">
                  <c:v>6.5846144999999995E-2</c:v>
                </c:pt>
                <c:pt idx="794" formatCode="General">
                  <c:v>6.5942108999999999E-2</c:v>
                </c:pt>
                <c:pt idx="795" formatCode="General">
                  <c:v>6.6039860000000006E-2</c:v>
                </c:pt>
                <c:pt idx="796" formatCode="General">
                  <c:v>6.6102743000000005E-2</c:v>
                </c:pt>
                <c:pt idx="797" formatCode="General">
                  <c:v>6.6131054999999994E-2</c:v>
                </c:pt>
                <c:pt idx="798" formatCode="General">
                  <c:v>6.6318511999999996E-2</c:v>
                </c:pt>
                <c:pt idx="799" formatCode="General">
                  <c:v>6.6339075999999997E-2</c:v>
                </c:pt>
                <c:pt idx="800" formatCode="General">
                  <c:v>6.6354870999999996E-2</c:v>
                </c:pt>
                <c:pt idx="801" formatCode="General">
                  <c:v>6.6487193E-2</c:v>
                </c:pt>
                <c:pt idx="802" formatCode="General">
                  <c:v>6.6529214000000003E-2</c:v>
                </c:pt>
                <c:pt idx="803" formatCode="General">
                  <c:v>6.6687762999999997E-2</c:v>
                </c:pt>
                <c:pt idx="804" formatCode="General">
                  <c:v>6.6754817999999994E-2</c:v>
                </c:pt>
                <c:pt idx="805" formatCode="General">
                  <c:v>6.6825747000000005E-2</c:v>
                </c:pt>
                <c:pt idx="806" formatCode="General">
                  <c:v>6.6910981999999994E-2</c:v>
                </c:pt>
                <c:pt idx="807" formatCode="General">
                  <c:v>6.7023039000000006E-2</c:v>
                </c:pt>
                <c:pt idx="808" formatCode="General">
                  <c:v>6.7148209E-2</c:v>
                </c:pt>
                <c:pt idx="809" formatCode="General">
                  <c:v>6.7155360999999997E-2</c:v>
                </c:pt>
                <c:pt idx="810" formatCode="General">
                  <c:v>6.7236124999999994E-2</c:v>
                </c:pt>
                <c:pt idx="811" formatCode="General">
                  <c:v>6.7372918000000004E-2</c:v>
                </c:pt>
                <c:pt idx="812" formatCode="General">
                  <c:v>6.7409277000000004E-2</c:v>
                </c:pt>
                <c:pt idx="813" formatCode="General">
                  <c:v>6.7456066999999995E-2</c:v>
                </c:pt>
                <c:pt idx="814" formatCode="General">
                  <c:v>6.7622364000000004E-2</c:v>
                </c:pt>
                <c:pt idx="815" formatCode="General">
                  <c:v>6.7674815999999999E-2</c:v>
                </c:pt>
                <c:pt idx="816" formatCode="General">
                  <c:v>6.7705511999999995E-2</c:v>
                </c:pt>
                <c:pt idx="817" formatCode="General">
                  <c:v>6.7850648999999999E-2</c:v>
                </c:pt>
                <c:pt idx="818" formatCode="General">
                  <c:v>6.7906677999999998E-2</c:v>
                </c:pt>
                <c:pt idx="819" formatCode="General">
                  <c:v>6.7954062999999995E-2</c:v>
                </c:pt>
                <c:pt idx="820" formatCode="General">
                  <c:v>6.8119763999999999E-2</c:v>
                </c:pt>
                <c:pt idx="821" formatCode="General">
                  <c:v>6.8137348E-2</c:v>
                </c:pt>
                <c:pt idx="822" formatCode="General">
                  <c:v>6.8234503000000002E-2</c:v>
                </c:pt>
                <c:pt idx="823" formatCode="General">
                  <c:v>6.8344771999999998E-2</c:v>
                </c:pt>
                <c:pt idx="824" formatCode="General">
                  <c:v>6.8377553999999993E-2</c:v>
                </c:pt>
                <c:pt idx="825" formatCode="General">
                  <c:v>6.8444610000000003E-2</c:v>
                </c:pt>
                <c:pt idx="826" formatCode="General">
                  <c:v>6.8557560000000003E-2</c:v>
                </c:pt>
                <c:pt idx="827" formatCode="General">
                  <c:v>6.8680643999999999E-2</c:v>
                </c:pt>
                <c:pt idx="828" formatCode="General">
                  <c:v>6.8751276E-2</c:v>
                </c:pt>
                <c:pt idx="829" formatCode="General">
                  <c:v>6.8830550000000004E-2</c:v>
                </c:pt>
                <c:pt idx="830" formatCode="General">
                  <c:v>6.8919957000000004E-2</c:v>
                </c:pt>
                <c:pt idx="831" formatCode="General">
                  <c:v>6.8987012E-2</c:v>
                </c:pt>
                <c:pt idx="832" formatCode="General">
                  <c:v>6.9084167000000002E-2</c:v>
                </c:pt>
                <c:pt idx="833" formatCode="General">
                  <c:v>6.9177449000000002E-2</c:v>
                </c:pt>
                <c:pt idx="834" formatCode="General">
                  <c:v>6.9212316999999995E-2</c:v>
                </c:pt>
                <c:pt idx="835" formatCode="General">
                  <c:v>6.9278777E-2</c:v>
                </c:pt>
                <c:pt idx="836" formatCode="General">
                  <c:v>6.9361328999999999E-2</c:v>
                </c:pt>
                <c:pt idx="837" formatCode="General">
                  <c:v>6.9476962000000003E-2</c:v>
                </c:pt>
                <c:pt idx="838" formatCode="General">
                  <c:v>6.9617032999999995E-2</c:v>
                </c:pt>
                <c:pt idx="839" formatCode="General">
                  <c:v>6.9678128000000006E-2</c:v>
                </c:pt>
                <c:pt idx="840" formatCode="General">
                  <c:v>6.9737731999999997E-2</c:v>
                </c:pt>
                <c:pt idx="841" formatCode="General">
                  <c:v>6.9802402999999999E-2</c:v>
                </c:pt>
                <c:pt idx="842" formatCode="General">
                  <c:v>6.9916844000000006E-2</c:v>
                </c:pt>
                <c:pt idx="843" formatCode="General">
                  <c:v>6.9978236999999999E-2</c:v>
                </c:pt>
                <c:pt idx="844" formatCode="General">
                  <c:v>7.0101022999999998E-2</c:v>
                </c:pt>
                <c:pt idx="845" formatCode="General">
                  <c:v>7.0200861000000003E-2</c:v>
                </c:pt>
                <c:pt idx="846" formatCode="General">
                  <c:v>7.0199369999999997E-2</c:v>
                </c:pt>
                <c:pt idx="847" formatCode="General">
                  <c:v>7.0321858000000001E-2</c:v>
                </c:pt>
                <c:pt idx="848" formatCode="General">
                  <c:v>7.0442854999999999E-2</c:v>
                </c:pt>
                <c:pt idx="849" formatCode="General">
                  <c:v>7.0451795999999997E-2</c:v>
                </c:pt>
                <c:pt idx="850" formatCode="General">
                  <c:v>7.0557891999999997E-2</c:v>
                </c:pt>
                <c:pt idx="851" formatCode="General">
                  <c:v>7.0663988999999996E-2</c:v>
                </c:pt>
                <c:pt idx="852" formatCode="General">
                  <c:v>7.0737599999999998E-2</c:v>
                </c:pt>
                <c:pt idx="853" formatCode="General">
                  <c:v>7.0781111999999993E-2</c:v>
                </c:pt>
                <c:pt idx="854" formatCode="General">
                  <c:v>7.0913433999999997E-2</c:v>
                </c:pt>
                <c:pt idx="855" formatCode="General">
                  <c:v>7.0947409000000003E-2</c:v>
                </c:pt>
                <c:pt idx="856" formatCode="General">
                  <c:v>7.1044564000000004E-2</c:v>
                </c:pt>
                <c:pt idx="857" formatCode="General">
                  <c:v>7.1184634999999996E-2</c:v>
                </c:pt>
                <c:pt idx="858" formatCode="General">
                  <c:v>7.1218013999999996E-2</c:v>
                </c:pt>
                <c:pt idx="859" formatCode="General">
                  <c:v>7.1319937999999999E-2</c:v>
                </c:pt>
                <c:pt idx="860" formatCode="General">
                  <c:v>7.1395040000000007E-2</c:v>
                </c:pt>
                <c:pt idx="861" formatCode="General">
                  <c:v>7.1488022999999998E-2</c:v>
                </c:pt>
                <c:pt idx="862" formatCode="General">
                  <c:v>7.1574449999999998E-2</c:v>
                </c:pt>
                <c:pt idx="863" formatCode="General">
                  <c:v>7.1628689999999995E-2</c:v>
                </c:pt>
                <c:pt idx="864" formatCode="General">
                  <c:v>7.1687996000000004E-2</c:v>
                </c:pt>
                <c:pt idx="865" formatCode="General">
                  <c:v>7.1781873999999996E-2</c:v>
                </c:pt>
                <c:pt idx="866" formatCode="General">
                  <c:v>7.1928799000000002E-2</c:v>
                </c:pt>
                <c:pt idx="867" formatCode="General">
                  <c:v>7.2013735999999995E-2</c:v>
                </c:pt>
                <c:pt idx="868" formatCode="General">
                  <c:v>7.1980655000000004E-2</c:v>
                </c:pt>
                <c:pt idx="869" formatCode="General">
                  <c:v>7.2248876000000004E-2</c:v>
                </c:pt>
                <c:pt idx="870" formatCode="General">
                  <c:v>7.2235464999999999E-2</c:v>
                </c:pt>
                <c:pt idx="871" formatCode="General">
                  <c:v>7.2295964000000004E-2</c:v>
                </c:pt>
                <c:pt idx="872" formatCode="General">
                  <c:v>7.2426199999999996E-2</c:v>
                </c:pt>
                <c:pt idx="873" formatCode="General">
                  <c:v>7.2503388000000002E-2</c:v>
                </c:pt>
                <c:pt idx="874" formatCode="General">
                  <c:v>7.2507857999999994E-2</c:v>
                </c:pt>
                <c:pt idx="875" formatCode="General">
                  <c:v>7.2655081999999996E-2</c:v>
                </c:pt>
                <c:pt idx="876" formatCode="General">
                  <c:v>7.2722137000000006E-2</c:v>
                </c:pt>
                <c:pt idx="877" formatCode="General">
                  <c:v>7.2821080999999996E-2</c:v>
                </c:pt>
                <c:pt idx="878" formatCode="General">
                  <c:v>7.2861910000000002E-2</c:v>
                </c:pt>
                <c:pt idx="879" formatCode="General">
                  <c:v>7.3030292999999996E-2</c:v>
                </c:pt>
                <c:pt idx="880" formatCode="General">
                  <c:v>7.3055327000000003E-2</c:v>
                </c:pt>
                <c:pt idx="881" formatCode="General">
                  <c:v>7.3114336000000002E-2</c:v>
                </c:pt>
                <c:pt idx="882" formatCode="General">
                  <c:v>7.3286295000000001E-2</c:v>
                </c:pt>
                <c:pt idx="883" formatCode="General">
                  <c:v>7.3313713000000003E-2</c:v>
                </c:pt>
                <c:pt idx="884" formatCode="General">
                  <c:v>7.3361695000000005E-2</c:v>
                </c:pt>
                <c:pt idx="885" formatCode="General">
                  <c:v>7.3466003000000002E-2</c:v>
                </c:pt>
                <c:pt idx="886" formatCode="General">
                  <c:v>7.3572694999999994E-2</c:v>
                </c:pt>
                <c:pt idx="887" formatCode="General">
                  <c:v>7.3620379E-2</c:v>
                </c:pt>
                <c:pt idx="888" formatCode="General">
                  <c:v>7.3749721000000004E-2</c:v>
                </c:pt>
                <c:pt idx="889" formatCode="General">
                  <c:v>7.3811710000000003E-2</c:v>
                </c:pt>
                <c:pt idx="890" formatCode="General">
                  <c:v>7.3837340000000001E-2</c:v>
                </c:pt>
                <c:pt idx="891" formatCode="General">
                  <c:v>7.3993504000000002E-2</c:v>
                </c:pt>
                <c:pt idx="892" formatCode="General">
                  <c:v>7.4071287999999999E-2</c:v>
                </c:pt>
                <c:pt idx="893" formatCode="General">
                  <c:v>7.4145197999999995E-2</c:v>
                </c:pt>
                <c:pt idx="894" formatCode="General">
                  <c:v>7.4311495000000005E-2</c:v>
                </c:pt>
                <c:pt idx="895" formatCode="General">
                  <c:v>7.4292718999999993E-2</c:v>
                </c:pt>
                <c:pt idx="896" formatCode="General">
                  <c:v>7.4414611000000006E-2</c:v>
                </c:pt>
                <c:pt idx="897" formatCode="General">
                  <c:v>7.4497758999999997E-2</c:v>
                </c:pt>
                <c:pt idx="898" formatCode="General">
                  <c:v>7.4582099999999998E-2</c:v>
                </c:pt>
                <c:pt idx="899" formatCode="General">
                  <c:v>7.4670017000000005E-2</c:v>
                </c:pt>
                <c:pt idx="900" formatCode="General">
                  <c:v>7.4717699999999998E-2</c:v>
                </c:pt>
                <c:pt idx="901" formatCode="General">
                  <c:v>7.4862838000000001E-2</c:v>
                </c:pt>
                <c:pt idx="902" formatCode="General">
                  <c:v>7.4874758999999999E-2</c:v>
                </c:pt>
                <c:pt idx="903" formatCode="General">
                  <c:v>7.4984431000000004E-2</c:v>
                </c:pt>
                <c:pt idx="904" formatCode="General">
                  <c:v>7.5095891999999997E-2</c:v>
                </c:pt>
                <c:pt idx="905" formatCode="General">
                  <c:v>7.5132847000000003E-2</c:v>
                </c:pt>
                <c:pt idx="906" formatCode="General">
                  <c:v>7.5216888999999995E-2</c:v>
                </c:pt>
                <c:pt idx="907" formatCode="General">
                  <c:v>7.5285137000000002E-2</c:v>
                </c:pt>
                <c:pt idx="908" formatCode="General">
                  <c:v>7.5378120000000007E-2</c:v>
                </c:pt>
                <c:pt idx="909" formatCode="General">
                  <c:v>7.5419843E-2</c:v>
                </c:pt>
                <c:pt idx="910" formatCode="General">
                  <c:v>7.5544417000000003E-2</c:v>
                </c:pt>
                <c:pt idx="911" formatCode="General">
                  <c:v>7.5635313999999995E-2</c:v>
                </c:pt>
                <c:pt idx="912" formatCode="General">
                  <c:v>7.5679420999999997E-2</c:v>
                </c:pt>
                <c:pt idx="913" formatCode="General">
                  <c:v>7.5834990000000005E-2</c:v>
                </c:pt>
                <c:pt idx="914" formatCode="General">
                  <c:v>7.5877607E-2</c:v>
                </c:pt>
                <c:pt idx="915" formatCode="General">
                  <c:v>7.5988769999999997E-2</c:v>
                </c:pt>
                <c:pt idx="916" formatCode="General">
                  <c:v>7.6044202000000005E-2</c:v>
                </c:pt>
                <c:pt idx="917" formatCode="General">
                  <c:v>7.6113343E-2</c:v>
                </c:pt>
                <c:pt idx="918" formatCode="General">
                  <c:v>7.6175928000000004E-2</c:v>
                </c:pt>
                <c:pt idx="919" formatCode="General">
                  <c:v>7.6326132000000005E-2</c:v>
                </c:pt>
                <c:pt idx="920" formatCode="General">
                  <c:v>7.6408684000000004E-2</c:v>
                </c:pt>
                <c:pt idx="921" formatCode="General">
                  <c:v>7.6426566000000001E-2</c:v>
                </c:pt>
                <c:pt idx="922" formatCode="General">
                  <c:v>7.6557994000000004E-2</c:v>
                </c:pt>
                <c:pt idx="923" formatCode="General">
                  <c:v>7.6634884E-2</c:v>
                </c:pt>
                <c:pt idx="924" formatCode="General">
                  <c:v>7.6683760000000004E-2</c:v>
                </c:pt>
                <c:pt idx="925" formatCode="General">
                  <c:v>7.6806246999999994E-2</c:v>
                </c:pt>
                <c:pt idx="926" formatCode="General">
                  <c:v>7.6844096000000001E-2</c:v>
                </c:pt>
                <c:pt idx="927" formatCode="General">
                  <c:v>7.6944232000000001E-2</c:v>
                </c:pt>
                <c:pt idx="928" formatCode="General">
                  <c:v>7.7077746000000003E-2</c:v>
                </c:pt>
                <c:pt idx="929" formatCode="General">
                  <c:v>7.7116488999999996E-2</c:v>
                </c:pt>
                <c:pt idx="930" formatCode="General">
                  <c:v>7.7248215999999995E-2</c:v>
                </c:pt>
                <c:pt idx="931" formatCode="General">
                  <c:v>7.7295005E-2</c:v>
                </c:pt>
                <c:pt idx="932" formatCode="General">
                  <c:v>7.7401101999999999E-2</c:v>
                </c:pt>
                <c:pt idx="933" formatCode="General">
                  <c:v>7.7483653999999999E-2</c:v>
                </c:pt>
                <c:pt idx="934" formatCode="General">
                  <c:v>7.7520012999999999E-2</c:v>
                </c:pt>
                <c:pt idx="935" formatCode="General">
                  <c:v>7.7624023E-2</c:v>
                </c:pt>
                <c:pt idx="936" formatCode="General">
                  <c:v>7.7682136999999998E-2</c:v>
                </c:pt>
                <c:pt idx="937" formatCode="General">
                  <c:v>7.7787638000000006E-2</c:v>
                </c:pt>
                <c:pt idx="938" formatCode="General">
                  <c:v>7.7883005000000005E-2</c:v>
                </c:pt>
                <c:pt idx="939" formatCode="General">
                  <c:v>7.7946483999999996E-2</c:v>
                </c:pt>
                <c:pt idx="940" formatCode="General">
                  <c:v>7.8043639999999997E-2</c:v>
                </c:pt>
                <c:pt idx="941" formatCode="General">
                  <c:v>7.8116059000000002E-2</c:v>
                </c:pt>
                <c:pt idx="942" formatCode="General">
                  <c:v>7.8135431000000005E-2</c:v>
                </c:pt>
                <c:pt idx="943" formatCode="General">
                  <c:v>7.8303217999999994E-2</c:v>
                </c:pt>
                <c:pt idx="944" formatCode="General">
                  <c:v>7.8369676999999999E-2</c:v>
                </c:pt>
                <c:pt idx="945" formatCode="General">
                  <c:v>7.8449248999999999E-2</c:v>
                </c:pt>
                <c:pt idx="946" formatCode="General">
                  <c:v>7.8562796000000004E-2</c:v>
                </c:pt>
                <c:pt idx="947" formatCode="General">
                  <c:v>7.8621506999999993E-2</c:v>
                </c:pt>
                <c:pt idx="948" formatCode="General">
                  <c:v>7.8718363999999999E-2</c:v>
                </c:pt>
                <c:pt idx="949" formatCode="General">
                  <c:v>7.8762472E-2</c:v>
                </c:pt>
                <c:pt idx="950" formatCode="General">
                  <c:v>7.8872739999999997E-2</c:v>
                </c:pt>
                <c:pt idx="951" formatCode="General">
                  <c:v>7.8887939000000004E-2</c:v>
                </c:pt>
                <c:pt idx="952" formatCode="General">
                  <c:v>7.9073011999999998E-2</c:v>
                </c:pt>
                <c:pt idx="953" formatCode="General">
                  <c:v>7.9115629000000007E-2</c:v>
                </c:pt>
                <c:pt idx="954" formatCode="General">
                  <c:v>7.9216063000000003E-2</c:v>
                </c:pt>
                <c:pt idx="955" formatCode="General">
                  <c:v>7.9344511000000006E-2</c:v>
                </c:pt>
                <c:pt idx="956" formatCode="General">
                  <c:v>7.9340041E-2</c:v>
                </c:pt>
                <c:pt idx="957" formatCode="General">
                  <c:v>7.9419315000000004E-2</c:v>
                </c:pt>
                <c:pt idx="958" formatCode="General">
                  <c:v>7.9588286999999994E-2</c:v>
                </c:pt>
                <c:pt idx="959" formatCode="General">
                  <c:v>7.9630910999999999E-2</c:v>
                </c:pt>
                <c:pt idx="960" formatCode="General">
                  <c:v>7.9657732999999994E-2</c:v>
                </c:pt>
                <c:pt idx="961" formatCode="General">
                  <c:v>7.9792738000000002E-2</c:v>
                </c:pt>
                <c:pt idx="962" formatCode="General">
                  <c:v>7.9902111999999997E-2</c:v>
                </c:pt>
                <c:pt idx="963" formatCode="General">
                  <c:v>7.9935490999999997E-2</c:v>
                </c:pt>
                <c:pt idx="964" formatCode="General">
                  <c:v>8.0071099000000007E-2</c:v>
                </c:pt>
                <c:pt idx="965" formatCode="General">
                  <c:v>8.0128320000000003E-2</c:v>
                </c:pt>
                <c:pt idx="966" formatCode="General">
                  <c:v>8.0222188999999999E-2</c:v>
                </c:pt>
                <c:pt idx="967" formatCode="General">
                  <c:v>8.0303847999999997E-2</c:v>
                </c:pt>
                <c:pt idx="968" formatCode="General">
                  <c:v>8.0381930000000004E-2</c:v>
                </c:pt>
                <c:pt idx="969" formatCode="General">
                  <c:v>8.0406368000000006E-2</c:v>
                </c:pt>
                <c:pt idx="970" formatCode="General">
                  <c:v>8.0520808999999999E-2</c:v>
                </c:pt>
                <c:pt idx="971" formatCode="General">
                  <c:v>8.0641508000000001E-2</c:v>
                </c:pt>
                <c:pt idx="972" formatCode="General">
                  <c:v>8.0668032000000001E-2</c:v>
                </c:pt>
                <c:pt idx="973" formatCode="General">
                  <c:v>8.0810784999999996E-2</c:v>
                </c:pt>
                <c:pt idx="974" formatCode="General">
                  <c:v>8.0872185999999999E-2</c:v>
                </c:pt>
                <c:pt idx="975" formatCode="General">
                  <c:v>8.0916277999999994E-2</c:v>
                </c:pt>
                <c:pt idx="976" formatCode="General">
                  <c:v>8.1037871999999997E-2</c:v>
                </c:pt>
                <c:pt idx="977" formatCode="General">
                  <c:v>8.1110298999999997E-2</c:v>
                </c:pt>
                <c:pt idx="978" formatCode="General">
                  <c:v>8.1139802999999996E-2</c:v>
                </c:pt>
                <c:pt idx="979" formatCode="General">
                  <c:v>8.1283151999999997E-2</c:v>
                </c:pt>
                <c:pt idx="980" formatCode="General">
                  <c:v>8.1405937999999997E-2</c:v>
                </c:pt>
                <c:pt idx="981" formatCode="General">
                  <c:v>8.1426494000000002E-2</c:v>
                </c:pt>
                <c:pt idx="982" formatCode="General">
                  <c:v>8.1499516999999994E-2</c:v>
                </c:pt>
                <c:pt idx="983" formatCode="General">
                  <c:v>8.1589519999999999E-2</c:v>
                </c:pt>
                <c:pt idx="984" formatCode="General">
                  <c:v>8.1688464000000002E-2</c:v>
                </c:pt>
                <c:pt idx="985" formatCode="General">
                  <c:v>8.1807963999999997E-2</c:v>
                </c:pt>
                <c:pt idx="986" formatCode="General">
                  <c:v>8.1878006000000003E-2</c:v>
                </c:pt>
                <c:pt idx="987" formatCode="General">
                  <c:v>8.1869661999999996E-2</c:v>
                </c:pt>
                <c:pt idx="988" formatCode="General">
                  <c:v>8.2021363E-2</c:v>
                </c:pt>
                <c:pt idx="989" formatCode="General">
                  <c:v>8.2085133000000005E-2</c:v>
                </c:pt>
                <c:pt idx="990" formatCode="General">
                  <c:v>8.2187652999999999E-2</c:v>
                </c:pt>
                <c:pt idx="991" formatCode="General">
                  <c:v>8.2290471000000004E-2</c:v>
                </c:pt>
                <c:pt idx="992" formatCode="General">
                  <c:v>8.2368851000000007E-2</c:v>
                </c:pt>
                <c:pt idx="993" formatCode="General">
                  <c:v>8.2444847000000002E-2</c:v>
                </c:pt>
                <c:pt idx="994" formatCode="General">
                  <c:v>8.2532755999999999E-2</c:v>
                </c:pt>
                <c:pt idx="995" formatCode="General">
                  <c:v>8.2608162999999998E-2</c:v>
                </c:pt>
                <c:pt idx="996" formatCode="General">
                  <c:v>8.2710981000000003E-2</c:v>
                </c:pt>
                <c:pt idx="997" formatCode="General">
                  <c:v>8.2748539999999995E-2</c:v>
                </c:pt>
                <c:pt idx="998" formatCode="General">
                  <c:v>8.2851945999999996E-2</c:v>
                </c:pt>
                <c:pt idx="999" formatCode="General">
                  <c:v>8.2920491999999998E-2</c:v>
                </c:pt>
                <c:pt idx="1000" formatCode="General">
                  <c:v>8.3009004999999997E-2</c:v>
                </c:pt>
                <c:pt idx="1001" formatCode="General">
                  <c:v>8.3099603999999994E-2</c:v>
                </c:pt>
                <c:pt idx="1002" formatCode="General">
                  <c:v>8.3218515000000007E-2</c:v>
                </c:pt>
                <c:pt idx="1003" formatCode="General">
                  <c:v>8.3298079999999997E-2</c:v>
                </c:pt>
                <c:pt idx="1004" formatCode="General">
                  <c:v>8.3356506999999996E-2</c:v>
                </c:pt>
                <c:pt idx="1005" formatCode="General">
                  <c:v>8.3428620999999994E-2</c:v>
                </c:pt>
                <c:pt idx="1006" formatCode="General">
                  <c:v>8.3483160000000001E-2</c:v>
                </c:pt>
                <c:pt idx="1007" formatCode="General">
                  <c:v>8.3633660999999998E-2</c:v>
                </c:pt>
                <c:pt idx="1008" formatCode="General">
                  <c:v>8.3718002E-2</c:v>
                </c:pt>
                <c:pt idx="1009" formatCode="General">
                  <c:v>8.3774327999999995E-2</c:v>
                </c:pt>
                <c:pt idx="1010" formatCode="General">
                  <c:v>8.3883106999999998E-2</c:v>
                </c:pt>
                <c:pt idx="1011" formatCode="General">
                  <c:v>8.3957015999999995E-2</c:v>
                </c:pt>
                <c:pt idx="1012" formatCode="General">
                  <c:v>8.4064006999999996E-2</c:v>
                </c:pt>
                <c:pt idx="1013" formatCode="General">
                  <c:v>8.4062226000000004E-2</c:v>
                </c:pt>
                <c:pt idx="1014" formatCode="General">
                  <c:v>8.4151030000000002E-2</c:v>
                </c:pt>
                <c:pt idx="1015" formatCode="General">
                  <c:v>8.4272033999999996E-2</c:v>
                </c:pt>
                <c:pt idx="1016" formatCode="General">
                  <c:v>8.4299147000000005E-2</c:v>
                </c:pt>
                <c:pt idx="1017" formatCode="General">
                  <c:v>8.4425799999999995E-2</c:v>
                </c:pt>
                <c:pt idx="1018" formatCode="General">
                  <c:v>8.4529221000000002E-2</c:v>
                </c:pt>
                <c:pt idx="1019" formatCode="General">
                  <c:v>8.4590912000000004E-2</c:v>
                </c:pt>
                <c:pt idx="1020" formatCode="General">
                  <c:v>8.4632337000000002E-2</c:v>
                </c:pt>
                <c:pt idx="1021" formatCode="General">
                  <c:v>8.4756314999999999E-2</c:v>
                </c:pt>
                <c:pt idx="1022" formatCode="General">
                  <c:v>8.4811448999999997E-2</c:v>
                </c:pt>
                <c:pt idx="1023" formatCode="General">
                  <c:v>8.4958375000000003E-2</c:v>
                </c:pt>
                <c:pt idx="1024" formatCode="General">
                  <c:v>8.5045098999999999E-2</c:v>
                </c:pt>
                <c:pt idx="1025" formatCode="General">
                  <c:v>8.5061491000000003E-2</c:v>
                </c:pt>
                <c:pt idx="1026" formatCode="General">
                  <c:v>8.5171759E-2</c:v>
                </c:pt>
                <c:pt idx="1027" formatCode="General">
                  <c:v>8.5274278999999994E-2</c:v>
                </c:pt>
                <c:pt idx="1028" formatCode="General">
                  <c:v>8.5321075999999996E-2</c:v>
                </c:pt>
                <c:pt idx="1029" formatCode="General">
                  <c:v>8.5403918999999995E-2</c:v>
                </c:pt>
                <c:pt idx="1030" formatCode="General">
                  <c:v>8.5513294000000004E-2</c:v>
                </c:pt>
                <c:pt idx="1031" formatCode="General">
                  <c:v>8.5594952000000002E-2</c:v>
                </c:pt>
                <c:pt idx="1032" formatCode="General">
                  <c:v>8.5662901E-2</c:v>
                </c:pt>
                <c:pt idx="1033" formatCode="General">
                  <c:v>8.5811316999999998E-2</c:v>
                </c:pt>
                <c:pt idx="1034" formatCode="General">
                  <c:v>8.5851543000000002E-2</c:v>
                </c:pt>
                <c:pt idx="1035" formatCode="General">
                  <c:v>8.5889994999999997E-2</c:v>
                </c:pt>
                <c:pt idx="1036" formatCode="General">
                  <c:v>8.6014271000000003E-2</c:v>
                </c:pt>
                <c:pt idx="1037" formatCode="General">
                  <c:v>8.6107552000000004E-2</c:v>
                </c:pt>
                <c:pt idx="1038" formatCode="General">
                  <c:v>8.6187712999999999E-2</c:v>
                </c:pt>
                <c:pt idx="1039" formatCode="General">
                  <c:v>8.6311690999999996E-2</c:v>
                </c:pt>
                <c:pt idx="1040" formatCode="General">
                  <c:v>8.6348355000000002E-2</c:v>
                </c:pt>
                <c:pt idx="1041" formatCode="General">
                  <c:v>8.6396634999999999E-2</c:v>
                </c:pt>
                <c:pt idx="1042" formatCode="General">
                  <c:v>8.6534627000000003E-2</c:v>
                </c:pt>
                <c:pt idx="1043" formatCode="General">
                  <c:v>8.6570084000000005E-2</c:v>
                </c:pt>
                <c:pt idx="1044" formatCode="General">
                  <c:v>8.6672306000000005E-2</c:v>
                </c:pt>
                <c:pt idx="1045" formatCode="General">
                  <c:v>8.6744130000000003E-2</c:v>
                </c:pt>
                <c:pt idx="1046" formatCode="General">
                  <c:v>8.6843073000000007E-2</c:v>
                </c:pt>
                <c:pt idx="1047" formatCode="General">
                  <c:v>8.6906849999999994E-2</c:v>
                </c:pt>
                <c:pt idx="1048" formatCode="General">
                  <c:v>8.7011463999999997E-2</c:v>
                </c:pt>
                <c:pt idx="1049" formatCode="General">
                  <c:v>8.7091319E-2</c:v>
                </c:pt>
                <c:pt idx="1050" formatCode="General">
                  <c:v>8.7185799999999994E-2</c:v>
                </c:pt>
                <c:pt idx="1051" formatCode="General">
                  <c:v>8.7281763999999998E-2</c:v>
                </c:pt>
                <c:pt idx="1052" formatCode="General">
                  <c:v>8.7385177999999994E-2</c:v>
                </c:pt>
                <c:pt idx="1053" formatCode="General">
                  <c:v>8.7427795000000003E-2</c:v>
                </c:pt>
                <c:pt idx="1054" formatCode="General">
                  <c:v>8.7516308000000001E-2</c:v>
                </c:pt>
                <c:pt idx="1055" formatCode="General">
                  <c:v>8.7565184000000004E-2</c:v>
                </c:pt>
                <c:pt idx="1056" formatCode="General">
                  <c:v>8.7674268E-2</c:v>
                </c:pt>
                <c:pt idx="1057" formatCode="General">
                  <c:v>8.7737738999999995E-2</c:v>
                </c:pt>
                <c:pt idx="1058" formatCode="General">
                  <c:v>8.7828033E-2</c:v>
                </c:pt>
                <c:pt idx="1059" formatCode="General">
                  <c:v>8.7929069999999998E-2</c:v>
                </c:pt>
                <c:pt idx="1060" formatCode="General">
                  <c:v>8.7991952999999998E-2</c:v>
                </c:pt>
                <c:pt idx="1061" formatCode="General">
                  <c:v>8.8118902999999998E-2</c:v>
                </c:pt>
                <c:pt idx="1062" formatCode="General">
                  <c:v>8.8156760000000001E-2</c:v>
                </c:pt>
                <c:pt idx="1063" formatCode="General">
                  <c:v>8.8225900999999995E-2</c:v>
                </c:pt>
                <c:pt idx="1064" formatCode="General">
                  <c:v>8.8358223E-2</c:v>
                </c:pt>
                <c:pt idx="1065" formatCode="General">
                  <c:v>8.8419914000000002E-2</c:v>
                </c:pt>
                <c:pt idx="1066" formatCode="General">
                  <c:v>8.8460742999999994E-2</c:v>
                </c:pt>
                <c:pt idx="1067" formatCode="General">
                  <c:v>8.8627338E-2</c:v>
                </c:pt>
                <c:pt idx="1068" formatCode="General">
                  <c:v>8.870662E-2</c:v>
                </c:pt>
                <c:pt idx="1069" formatCode="General">
                  <c:v>8.8708699000000002E-2</c:v>
                </c:pt>
                <c:pt idx="1070" formatCode="General">
                  <c:v>8.8889896999999995E-2</c:v>
                </c:pt>
                <c:pt idx="1071" formatCode="General">
                  <c:v>8.8881254000000007E-2</c:v>
                </c:pt>
                <c:pt idx="1072" formatCode="General">
                  <c:v>8.8992417000000004E-2</c:v>
                </c:pt>
                <c:pt idx="1073" formatCode="General">
                  <c:v>8.9106560000000001E-2</c:v>
                </c:pt>
                <c:pt idx="1074" formatCode="General">
                  <c:v>8.9162885999999997E-2</c:v>
                </c:pt>
                <c:pt idx="1075" formatCode="General">
                  <c:v>8.9242756000000006E-2</c:v>
                </c:pt>
                <c:pt idx="1076" formatCode="General">
                  <c:v>8.9319943999999998E-2</c:v>
                </c:pt>
                <c:pt idx="1077" formatCode="General">
                  <c:v>8.9399211000000006E-2</c:v>
                </c:pt>
                <c:pt idx="1078" formatCode="General">
                  <c:v>8.9458815999999997E-2</c:v>
                </c:pt>
                <c:pt idx="1079" formatCode="General">
                  <c:v>8.9584589000000006E-2</c:v>
                </c:pt>
                <c:pt idx="1080" formatCode="General">
                  <c:v>8.9654318999999996E-2</c:v>
                </c:pt>
                <c:pt idx="1081" formatCode="General">
                  <c:v>8.9715718999999999E-2</c:v>
                </c:pt>
                <c:pt idx="1082" formatCode="General">
                  <c:v>8.9819132999999995E-2</c:v>
                </c:pt>
                <c:pt idx="1083" formatCode="General">
                  <c:v>8.9937746999999998E-2</c:v>
                </c:pt>
                <c:pt idx="1084" formatCode="General">
                  <c:v>8.9984544E-2</c:v>
                </c:pt>
                <c:pt idx="1085" formatCode="General">
                  <c:v>9.0028345999999995E-2</c:v>
                </c:pt>
                <c:pt idx="1086" formatCode="General">
                  <c:v>9.0133539999999998E-2</c:v>
                </c:pt>
                <c:pt idx="1087" formatCode="General">
                  <c:v>9.0154409000000005E-2</c:v>
                </c:pt>
                <c:pt idx="1088" formatCode="General">
                  <c:v>9.0335607999999998E-2</c:v>
                </c:pt>
                <c:pt idx="1089" formatCode="General">
                  <c:v>9.0396404E-2</c:v>
                </c:pt>
                <c:pt idx="1090" formatCode="General">
                  <c:v>9.0472399999999994E-2</c:v>
                </c:pt>
                <c:pt idx="1091" formatCode="General">
                  <c:v>9.0657175000000007E-2</c:v>
                </c:pt>
                <c:pt idx="1092" formatCode="General">
                  <c:v>9.0708435000000004E-2</c:v>
                </c:pt>
                <c:pt idx="1093" formatCode="General">
                  <c:v>9.0719163000000005E-2</c:v>
                </c:pt>
                <c:pt idx="1094" formatCode="General">
                  <c:v>9.0869077000000006E-2</c:v>
                </c:pt>
                <c:pt idx="1095" formatCode="General">
                  <c:v>9.0921222999999995E-2</c:v>
                </c:pt>
                <c:pt idx="1096" formatCode="General">
                  <c:v>9.0992748999999998E-2</c:v>
                </c:pt>
                <c:pt idx="1097" formatCode="General">
                  <c:v>9.1077089E-2</c:v>
                </c:pt>
                <c:pt idx="1098" formatCode="General">
                  <c:v>9.1164112000000005E-2</c:v>
                </c:pt>
                <c:pt idx="1099" formatCode="General">
                  <c:v>9.1254413000000006E-2</c:v>
                </c:pt>
                <c:pt idx="1100" formatCode="General">
                  <c:v>9.1300011E-2</c:v>
                </c:pt>
                <c:pt idx="1101" formatCode="General">
                  <c:v>9.1446936000000006E-2</c:v>
                </c:pt>
                <c:pt idx="1102" formatCode="General">
                  <c:v>9.1488659E-2</c:v>
                </c:pt>
                <c:pt idx="1103" formatCode="General">
                  <c:v>9.1548264000000004E-2</c:v>
                </c:pt>
                <c:pt idx="1104" formatCode="General">
                  <c:v>9.1661215000000004E-2</c:v>
                </c:pt>
                <c:pt idx="1105" formatCode="General">
                  <c:v>9.1748237999999996E-2</c:v>
                </c:pt>
                <c:pt idx="1106" formatCode="General">
                  <c:v>9.1823637E-2</c:v>
                </c:pt>
                <c:pt idx="1107" formatCode="General">
                  <c:v>9.1930039000000005E-2</c:v>
                </c:pt>
                <c:pt idx="1108" formatCode="General">
                  <c:v>9.1990232000000005E-2</c:v>
                </c:pt>
                <c:pt idx="1109" formatCode="General">
                  <c:v>9.2001564999999993E-2</c:v>
                </c:pt>
                <c:pt idx="1110" formatCode="General">
                  <c:v>9.2198551000000004E-2</c:v>
                </c:pt>
                <c:pt idx="1111" formatCode="General">
                  <c:v>9.2219703E-2</c:v>
                </c:pt>
                <c:pt idx="1112" formatCode="General">
                  <c:v>9.2302859000000001E-2</c:v>
                </c:pt>
                <c:pt idx="1113" formatCode="General">
                  <c:v>9.2341296000000003E-2</c:v>
                </c:pt>
                <c:pt idx="1114" formatCode="General">
                  <c:v>9.2467069999999998E-2</c:v>
                </c:pt>
                <c:pt idx="1115" formatCode="General">
                  <c:v>9.2560053000000003E-2</c:v>
                </c:pt>
                <c:pt idx="1116" formatCode="General">
                  <c:v>9.2675082000000006E-2</c:v>
                </c:pt>
                <c:pt idx="1117" formatCode="General">
                  <c:v>9.2758833999999998E-2</c:v>
                </c:pt>
                <c:pt idx="1118" formatCode="General">
                  <c:v>9.2805624000000003E-2</c:v>
                </c:pt>
                <c:pt idx="1119" formatCode="General">
                  <c:v>9.2929304000000004E-2</c:v>
                </c:pt>
                <c:pt idx="1120" formatCode="General">
                  <c:v>9.3000538999999993E-2</c:v>
                </c:pt>
                <c:pt idx="1121" formatCode="General">
                  <c:v>9.3092023999999995E-2</c:v>
                </c:pt>
                <c:pt idx="1122" formatCode="General">
                  <c:v>9.3119441999999997E-2</c:v>
                </c:pt>
                <c:pt idx="1123" formatCode="General">
                  <c:v>9.3233883000000004E-2</c:v>
                </c:pt>
                <c:pt idx="1124" formatCode="General">
                  <c:v>9.3253850999999999E-2</c:v>
                </c:pt>
                <c:pt idx="1125" formatCode="General">
                  <c:v>9.3403757000000004E-2</c:v>
                </c:pt>
                <c:pt idx="1126" formatCode="General">
                  <c:v>9.3530117999999995E-2</c:v>
                </c:pt>
                <c:pt idx="1127" formatCode="General">
                  <c:v>9.3562304999999998E-2</c:v>
                </c:pt>
                <c:pt idx="1128" formatCode="General">
                  <c:v>9.3650520000000001E-2</c:v>
                </c:pt>
                <c:pt idx="1129" formatCode="General">
                  <c:v>9.3745581999999994E-2</c:v>
                </c:pt>
                <c:pt idx="1130" formatCode="General">
                  <c:v>9.3752734000000004E-2</c:v>
                </c:pt>
                <c:pt idx="1131" formatCode="General">
                  <c:v>9.3809955E-2</c:v>
                </c:pt>
                <c:pt idx="1132" formatCode="General">
                  <c:v>9.3987591999999995E-2</c:v>
                </c:pt>
                <c:pt idx="1133" formatCode="General">
                  <c:v>9.4038837E-2</c:v>
                </c:pt>
                <c:pt idx="1134" formatCode="General">
                  <c:v>9.4106801000000004E-2</c:v>
                </c:pt>
                <c:pt idx="1135" formatCode="General">
                  <c:v>9.4188153999999996E-2</c:v>
                </c:pt>
                <c:pt idx="1136" formatCode="General">
                  <c:v>9.4313622E-2</c:v>
                </c:pt>
                <c:pt idx="1137" formatCode="General">
                  <c:v>9.4406605000000005E-2</c:v>
                </c:pt>
                <c:pt idx="1138" formatCode="General">
                  <c:v>9.4466208999999995E-2</c:v>
                </c:pt>
                <c:pt idx="1139" formatCode="General">
                  <c:v>9.4533860999999997E-2</c:v>
                </c:pt>
                <c:pt idx="1140" formatCode="General">
                  <c:v>9.4612538999999996E-2</c:v>
                </c:pt>
                <c:pt idx="1141" formatCode="General">
                  <c:v>9.4735019000000004E-2</c:v>
                </c:pt>
                <c:pt idx="1142" formatCode="General">
                  <c:v>9.4817578999999999E-2</c:v>
                </c:pt>
                <c:pt idx="1143" formatCode="General">
                  <c:v>9.4921886999999996E-2</c:v>
                </c:pt>
                <c:pt idx="1144" formatCode="General">
                  <c:v>9.4993114000000003E-2</c:v>
                </c:pt>
                <c:pt idx="1145" formatCode="General">
                  <c:v>9.5045269000000002E-2</c:v>
                </c:pt>
                <c:pt idx="1146" formatCode="General">
                  <c:v>9.5097720999999996E-2</c:v>
                </c:pt>
                <c:pt idx="1147" formatCode="General">
                  <c:v>9.5275051999999999E-2</c:v>
                </c:pt>
                <c:pt idx="1148" formatCode="General">
                  <c:v>9.5357894999999998E-2</c:v>
                </c:pt>
                <c:pt idx="1149" formatCode="General">
                  <c:v>9.5381133000000007E-2</c:v>
                </c:pt>
                <c:pt idx="1150" formatCode="General">
                  <c:v>9.5460415000000007E-2</c:v>
                </c:pt>
                <c:pt idx="1151" formatCode="General">
                  <c:v>9.5516144999999997E-2</c:v>
                </c:pt>
                <c:pt idx="1152" formatCode="General">
                  <c:v>9.5652044000000006E-2</c:v>
                </c:pt>
                <c:pt idx="1153" formatCode="General">
                  <c:v>9.5665753000000006E-2</c:v>
                </c:pt>
                <c:pt idx="1154" formatCode="General">
                  <c:v>9.5807015999999995E-2</c:v>
                </c:pt>
                <c:pt idx="1155" formatCode="General">
                  <c:v>9.5893144999999999E-2</c:v>
                </c:pt>
                <c:pt idx="1156" formatCode="General">
                  <c:v>9.6002518999999994E-2</c:v>
                </c:pt>
                <c:pt idx="1157" formatCode="General">
                  <c:v>9.6090733999999997E-2</c:v>
                </c:pt>
                <c:pt idx="1158" formatCode="General">
                  <c:v>9.6125304999999994E-2</c:v>
                </c:pt>
                <c:pt idx="1159" formatCode="General">
                  <c:v>9.6263282000000006E-2</c:v>
                </c:pt>
                <c:pt idx="1160" formatCode="General">
                  <c:v>9.6333630000000003E-2</c:v>
                </c:pt>
                <c:pt idx="1161" formatCode="General">
                  <c:v>9.6379817000000007E-2</c:v>
                </c:pt>
                <c:pt idx="1162" formatCode="General">
                  <c:v>9.6439123000000002E-2</c:v>
                </c:pt>
                <c:pt idx="1163" formatCode="General">
                  <c:v>9.6603043E-2</c:v>
                </c:pt>
                <c:pt idx="1164" formatCode="General">
                  <c:v>9.6670978000000005E-2</c:v>
                </c:pt>
                <c:pt idx="1165" formatCode="General">
                  <c:v>9.6650422E-2</c:v>
                </c:pt>
                <c:pt idx="1166" formatCode="General">
                  <c:v>9.6820004000000001E-2</c:v>
                </c:pt>
                <c:pt idx="1167" formatCode="General">
                  <c:v>9.6865303999999999E-2</c:v>
                </c:pt>
                <c:pt idx="1168" formatCode="General">
                  <c:v>9.6969000999999999E-2</c:v>
                </c:pt>
                <c:pt idx="1169" formatCode="General">
                  <c:v>9.7083442000000006E-2</c:v>
                </c:pt>
                <c:pt idx="1170" formatCode="General">
                  <c:v>9.7101927000000005E-2</c:v>
                </c:pt>
                <c:pt idx="1171" formatCode="General">
                  <c:v>9.7162120000000005E-2</c:v>
                </c:pt>
                <c:pt idx="1172" formatCode="General">
                  <c:v>9.7316503999999998E-2</c:v>
                </c:pt>
                <c:pt idx="1173" formatCode="General">
                  <c:v>9.7405015999999997E-2</c:v>
                </c:pt>
                <c:pt idx="1174" formatCode="General">
                  <c:v>9.7429453999999999E-2</c:v>
                </c:pt>
                <c:pt idx="1175" formatCode="General">
                  <c:v>9.7513198999999995E-2</c:v>
                </c:pt>
                <c:pt idx="1176" formatCode="General">
                  <c:v>9.7616911000000001E-2</c:v>
                </c:pt>
                <c:pt idx="1177" formatCode="General">
                  <c:v>9.7730159999999996E-2</c:v>
                </c:pt>
                <c:pt idx="1178" formatCode="General">
                  <c:v>9.7803175000000006E-2</c:v>
                </c:pt>
                <c:pt idx="1179" formatCode="General">
                  <c:v>9.7911961000000006E-2</c:v>
                </c:pt>
                <c:pt idx="1180" formatCode="General">
                  <c:v>9.7931622999999995E-2</c:v>
                </c:pt>
                <c:pt idx="1181" formatCode="General">
                  <c:v>9.8049939000000003E-2</c:v>
                </c:pt>
                <c:pt idx="1182" formatCode="General">
                  <c:v>9.8180771E-2</c:v>
                </c:pt>
                <c:pt idx="1183" formatCode="General">
                  <c:v>9.8215341999999997E-2</c:v>
                </c:pt>
                <c:pt idx="1184" formatCode="General">
                  <c:v>9.8319054000000003E-2</c:v>
                </c:pt>
                <c:pt idx="1185" formatCode="General">
                  <c:v>9.8326205999999999E-2</c:v>
                </c:pt>
                <c:pt idx="1186" formatCode="General">
                  <c:v>9.8450786999999998E-2</c:v>
                </c:pt>
                <c:pt idx="1187" formatCode="General">
                  <c:v>9.8547935000000003E-2</c:v>
                </c:pt>
                <c:pt idx="1188" formatCode="General">
                  <c:v>9.8626316000000006E-2</c:v>
                </c:pt>
                <c:pt idx="1189" formatCode="General">
                  <c:v>9.8716915000000002E-2</c:v>
                </c:pt>
                <c:pt idx="1190" formatCode="General">
                  <c:v>9.8812878000000007E-2</c:v>
                </c:pt>
                <c:pt idx="1191" formatCode="General">
                  <c:v>9.8830760000000004E-2</c:v>
                </c:pt>
                <c:pt idx="1192" formatCode="General">
                  <c:v>9.8961003000000006E-2</c:v>
                </c:pt>
                <c:pt idx="1193" formatCode="General">
                  <c:v>9.8970234000000004E-2</c:v>
                </c:pt>
                <c:pt idx="1194" formatCode="General">
                  <c:v>9.9213420999999996E-2</c:v>
                </c:pt>
                <c:pt idx="1195" formatCode="General">
                  <c:v>9.9215208999999999E-2</c:v>
                </c:pt>
                <c:pt idx="1196" formatCode="General">
                  <c:v>9.9271834000000003E-2</c:v>
                </c:pt>
                <c:pt idx="1197" formatCode="General">
                  <c:v>9.9360049000000006E-2</c:v>
                </c:pt>
                <c:pt idx="1198" formatCode="General">
                  <c:v>9.9468231000000004E-2</c:v>
                </c:pt>
                <c:pt idx="1199" formatCode="General">
                  <c:v>9.9534988000000005E-2</c:v>
                </c:pt>
                <c:pt idx="1200" formatCode="General">
                  <c:v>9.9618733000000001E-2</c:v>
                </c:pt>
                <c:pt idx="1201" formatCode="General">
                  <c:v>9.9720060999999999E-2</c:v>
                </c:pt>
                <c:pt idx="1202" formatCode="General">
                  <c:v>9.9775188000000001E-2</c:v>
                </c:pt>
                <c:pt idx="1203" formatCode="General">
                  <c:v>9.9864006000000005E-2</c:v>
                </c:pt>
                <c:pt idx="1204" formatCode="General">
                  <c:v>9.9966228000000004E-2</c:v>
                </c:pt>
                <c:pt idx="1205" formatCode="General">
                  <c:v>9.9975459000000003E-2</c:v>
                </c:pt>
                <c:pt idx="1206" formatCode="General">
                  <c:v>0.10009438</c:v>
                </c:pt>
                <c:pt idx="1207" formatCode="General">
                  <c:v>0.10023355</c:v>
                </c:pt>
                <c:pt idx="1208" formatCode="General">
                  <c:v>0.10031938999999999</c:v>
                </c:pt>
                <c:pt idx="1209" formatCode="General">
                  <c:v>0.10040938000000001</c:v>
                </c:pt>
                <c:pt idx="1210" formatCode="General">
                  <c:v>0.10044247000000001</c:v>
                </c:pt>
                <c:pt idx="1211" formatCode="General">
                  <c:v>0.10048567999999999</c:v>
                </c:pt>
                <c:pt idx="1212" formatCode="General">
                  <c:v>0.10061531999999999</c:v>
                </c:pt>
                <c:pt idx="1213" formatCode="General">
                  <c:v>0.10071815000000001</c:v>
                </c:pt>
                <c:pt idx="1214" formatCode="General">
                  <c:v>0.10072142000000001</c:v>
                </c:pt>
                <c:pt idx="1215" formatCode="General">
                  <c:v>0.10083795</c:v>
                </c:pt>
                <c:pt idx="1216" formatCode="General">
                  <c:v>0.10094582000000001</c:v>
                </c:pt>
                <c:pt idx="1217" formatCode="General">
                  <c:v>0.10101586999999999</c:v>
                </c:pt>
                <c:pt idx="1218" formatCode="General">
                  <c:v>0.10115772000000001</c:v>
                </c:pt>
                <c:pt idx="1219" formatCode="General">
                  <c:v>0.10123074999999999</c:v>
                </c:pt>
                <c:pt idx="1220" formatCode="General">
                  <c:v>0.10128081999999999</c:v>
                </c:pt>
                <c:pt idx="1221" formatCode="General">
                  <c:v>0.10134369</c:v>
                </c:pt>
                <c:pt idx="1222" formatCode="General">
                  <c:v>0.10142684</c:v>
                </c:pt>
                <c:pt idx="1223" formatCode="General">
                  <c:v>0.10153831000000001</c:v>
                </c:pt>
                <c:pt idx="1224" formatCode="General">
                  <c:v>0.10157347</c:v>
                </c:pt>
                <c:pt idx="1225" formatCode="General">
                  <c:v>0.10172784</c:v>
                </c:pt>
                <c:pt idx="1226" formatCode="General">
                  <c:v>0.10175586</c:v>
                </c:pt>
                <c:pt idx="1227" formatCode="General">
                  <c:v>0.10187744999999999</c:v>
                </c:pt>
                <c:pt idx="1228" formatCode="General">
                  <c:v>0.10194718</c:v>
                </c:pt>
                <c:pt idx="1229" formatCode="General">
                  <c:v>0.10206133000000001</c:v>
                </c:pt>
                <c:pt idx="1230" formatCode="General">
                  <c:v>0.10211945</c:v>
                </c:pt>
                <c:pt idx="1231" formatCode="General">
                  <c:v>0.10216117</c:v>
                </c:pt>
                <c:pt idx="1232" formatCode="General">
                  <c:v>0.10227352000000001</c:v>
                </c:pt>
                <c:pt idx="1233" formatCode="General">
                  <c:v>0.10235370000000001</c:v>
                </c:pt>
                <c:pt idx="1234" formatCode="General">
                  <c:v>0.10244042</c:v>
                </c:pt>
                <c:pt idx="1235" formatCode="General">
                  <c:v>0.10255694</c:v>
                </c:pt>
                <c:pt idx="1236" formatCode="General">
                  <c:v>0.10260612</c:v>
                </c:pt>
                <c:pt idx="1237" formatCode="General">
                  <c:v>0.10271162</c:v>
                </c:pt>
                <c:pt idx="1238" formatCode="General">
                  <c:v>0.10273517</c:v>
                </c:pt>
                <c:pt idx="1239" formatCode="General">
                  <c:v>0.10282695</c:v>
                </c:pt>
                <c:pt idx="1240" formatCode="General">
                  <c:v>0.10290235</c:v>
                </c:pt>
                <c:pt idx="1241" formatCode="General">
                  <c:v>0.10299772</c:v>
                </c:pt>
                <c:pt idx="1242" formatCode="General">
                  <c:v>0.10312288999999999</c:v>
                </c:pt>
                <c:pt idx="1243" formatCode="General">
                  <c:v>0.10323435</c:v>
                </c:pt>
                <c:pt idx="1244" formatCode="General">
                  <c:v>0.10325313</c:v>
                </c:pt>
                <c:pt idx="1245" formatCode="General">
                  <c:v>0.10330945</c:v>
                </c:pt>
                <c:pt idx="1246" formatCode="General">
                  <c:v>0.10347873</c:v>
                </c:pt>
                <c:pt idx="1247" formatCode="General">
                  <c:v>0.10353535</c:v>
                </c:pt>
                <c:pt idx="1248" formatCode="General">
                  <c:v>0.10361165</c:v>
                </c:pt>
                <c:pt idx="1249" formatCode="General">
                  <c:v>0.10371030000000001</c:v>
                </c:pt>
                <c:pt idx="1250" formatCode="General">
                  <c:v>0.10376154999999999</c:v>
                </c:pt>
                <c:pt idx="1251" formatCode="General">
                  <c:v>0.10387897</c:v>
                </c:pt>
                <c:pt idx="1252" formatCode="General">
                  <c:v>0.10404199</c:v>
                </c:pt>
                <c:pt idx="1253" formatCode="General">
                  <c:v>0.10398477</c:v>
                </c:pt>
                <c:pt idx="1254" formatCode="General">
                  <c:v>0.10411114</c:v>
                </c:pt>
                <c:pt idx="1255" formatCode="General">
                  <c:v>0.10417134</c:v>
                </c:pt>
                <c:pt idx="1256" formatCode="General">
                  <c:v>0.10425687</c:v>
                </c:pt>
                <c:pt idx="1257" formatCode="General">
                  <c:v>0.10438949</c:v>
                </c:pt>
                <c:pt idx="1258" formatCode="General">
                  <c:v>0.10447294</c:v>
                </c:pt>
                <c:pt idx="1259" formatCode="General">
                  <c:v>0.10456024999999999</c:v>
                </c:pt>
                <c:pt idx="1260" formatCode="General">
                  <c:v>0.10461241</c:v>
                </c:pt>
                <c:pt idx="1261" formatCode="General">
                  <c:v>0.1047346</c:v>
                </c:pt>
                <c:pt idx="1262" formatCode="General">
                  <c:v>0.10468602</c:v>
                </c:pt>
                <c:pt idx="1263" formatCode="General">
                  <c:v>0.10488332</c:v>
                </c:pt>
                <c:pt idx="1264" formatCode="General">
                  <c:v>0.10496794</c:v>
                </c:pt>
                <c:pt idx="1265" formatCode="General">
                  <c:v>0.10500698999999999</c:v>
                </c:pt>
                <c:pt idx="1266" formatCode="General">
                  <c:v>0.10506064</c:v>
                </c:pt>
                <c:pt idx="1267" formatCode="General">
                  <c:v>0.10519326</c:v>
                </c:pt>
                <c:pt idx="1268" formatCode="General">
                  <c:v>0.1052478</c:v>
                </c:pt>
                <c:pt idx="1269" formatCode="General">
                  <c:v>0.1053244</c:v>
                </c:pt>
                <c:pt idx="1270" formatCode="General">
                  <c:v>0.10540992</c:v>
                </c:pt>
                <c:pt idx="1271" formatCode="General">
                  <c:v>0.10554701</c:v>
                </c:pt>
                <c:pt idx="1272" formatCode="General">
                  <c:v>0.10562719</c:v>
                </c:pt>
                <c:pt idx="1273" formatCode="General">
                  <c:v>0.10572433000000001</c:v>
                </c:pt>
                <c:pt idx="1274" formatCode="General">
                  <c:v>0.10574013</c:v>
                </c:pt>
                <c:pt idx="1275" formatCode="General">
                  <c:v>0.10584265</c:v>
                </c:pt>
                <c:pt idx="1276" formatCode="General">
                  <c:v>0.10596274999999999</c:v>
                </c:pt>
                <c:pt idx="1277" formatCode="General">
                  <c:v>0.10599583</c:v>
                </c:pt>
                <c:pt idx="1278" formatCode="General">
                  <c:v>0.1060763</c:v>
                </c:pt>
                <c:pt idx="1279" formatCode="General">
                  <c:v>0.10622352</c:v>
                </c:pt>
                <c:pt idx="1280" formatCode="General">
                  <c:v>0.10622679</c:v>
                </c:pt>
                <c:pt idx="1281" formatCode="General">
                  <c:v>0.1063475</c:v>
                </c:pt>
                <c:pt idx="1282" formatCode="General">
                  <c:v>0.10644227000000001</c:v>
                </c:pt>
                <c:pt idx="1283" formatCode="General">
                  <c:v>0.10649620999999999</c:v>
                </c:pt>
                <c:pt idx="1284" formatCode="General">
                  <c:v>0.10653795000000001</c:v>
                </c:pt>
                <c:pt idx="1285" formatCode="General">
                  <c:v>0.10673732</c:v>
                </c:pt>
                <c:pt idx="1286" formatCode="General">
                  <c:v>0.10677576</c:v>
                </c:pt>
                <c:pt idx="1287" formatCode="General">
                  <c:v>0.10683209</c:v>
                </c:pt>
                <c:pt idx="1288" formatCode="General">
                  <c:v>0.10692567</c:v>
                </c:pt>
                <c:pt idx="1289" formatCode="General">
                  <c:v>0.10701776</c:v>
                </c:pt>
                <c:pt idx="1290" formatCode="General">
                  <c:v>0.10702968</c:v>
                </c:pt>
                <c:pt idx="1291" formatCode="General">
                  <c:v>0.1071614</c:v>
                </c:pt>
                <c:pt idx="1292" formatCode="General">
                  <c:v>0.10727763</c:v>
                </c:pt>
                <c:pt idx="1293" formatCode="General">
                  <c:v>0.10728537</c:v>
                </c:pt>
                <c:pt idx="1294" formatCode="General">
                  <c:v>0.1074338</c:v>
                </c:pt>
                <c:pt idx="1295" formatCode="General">
                  <c:v>0.10751574999999999</c:v>
                </c:pt>
                <c:pt idx="1296" formatCode="General">
                  <c:v>0.10756612</c:v>
                </c:pt>
                <c:pt idx="1297" formatCode="General">
                  <c:v>0.10766774</c:v>
                </c:pt>
                <c:pt idx="1298" formatCode="General">
                  <c:v>0.10776848</c:v>
                </c:pt>
                <c:pt idx="1299" formatCode="General">
                  <c:v>0.10778367</c:v>
                </c:pt>
                <c:pt idx="1300" formatCode="General">
                  <c:v>0.10796517</c:v>
                </c:pt>
                <c:pt idx="1301" formatCode="General">
                  <c:v>0.10802418</c:v>
                </c:pt>
                <c:pt idx="1302" formatCode="General">
                  <c:v>0.10808945</c:v>
                </c:pt>
                <c:pt idx="1303" formatCode="General">
                  <c:v>0.10820001</c:v>
                </c:pt>
                <c:pt idx="1304" formatCode="General">
                  <c:v>0.10830373</c:v>
                </c:pt>
                <c:pt idx="1305" formatCode="General">
                  <c:v>0.10832936</c:v>
                </c:pt>
                <c:pt idx="1306" formatCode="General">
                  <c:v>0.10841070999999999</c:v>
                </c:pt>
                <c:pt idx="1307" formatCode="General">
                  <c:v>0.10850459</c:v>
                </c:pt>
                <c:pt idx="1308" formatCode="General">
                  <c:v>0.10855107999999999</c:v>
                </c:pt>
                <c:pt idx="1309" formatCode="General">
                  <c:v>0.10870099</c:v>
                </c:pt>
                <c:pt idx="1310" formatCode="General">
                  <c:v>0.10874629</c:v>
                </c:pt>
                <c:pt idx="1311" formatCode="General">
                  <c:v>0.10880172</c:v>
                </c:pt>
                <c:pt idx="1312" formatCode="General">
                  <c:v>0.10893882000000001</c:v>
                </c:pt>
                <c:pt idx="1313" formatCode="General">
                  <c:v>0.10903448</c:v>
                </c:pt>
                <c:pt idx="1314" formatCode="General">
                  <c:v>0.10913253000000001</c:v>
                </c:pt>
                <c:pt idx="1315" formatCode="General">
                  <c:v>0.10917486</c:v>
                </c:pt>
                <c:pt idx="1316" formatCode="General">
                  <c:v>0.10926813</c:v>
                </c:pt>
                <c:pt idx="1317" formatCode="General">
                  <c:v>0.10928243</c:v>
                </c:pt>
                <c:pt idx="1318" formatCode="General">
                  <c:v>0.10940343</c:v>
                </c:pt>
                <c:pt idx="1319" formatCode="General">
                  <c:v>0.10952025999999999</c:v>
                </c:pt>
                <c:pt idx="1320" formatCode="General">
                  <c:v>0.10961056</c:v>
                </c:pt>
                <c:pt idx="1321" formatCode="General">
                  <c:v>0.10967731</c:v>
                </c:pt>
                <c:pt idx="1322" formatCode="General">
                  <c:v>0.1097998</c:v>
                </c:pt>
                <c:pt idx="1323" formatCode="General">
                  <c:v>0.10982424</c:v>
                </c:pt>
                <c:pt idx="1324" formatCode="General">
                  <c:v>0.10990769</c:v>
                </c:pt>
                <c:pt idx="1325" formatCode="General">
                  <c:v>0.10996640000000001</c:v>
                </c:pt>
                <c:pt idx="1326" formatCode="General">
                  <c:v>0.11007517999999999</c:v>
                </c:pt>
                <c:pt idx="1327" formatCode="General">
                  <c:v>0.11017739</c:v>
                </c:pt>
                <c:pt idx="1328" formatCode="General">
                  <c:v>0.11023670000000001</c:v>
                </c:pt>
                <c:pt idx="1329" formatCode="General">
                  <c:v>0.11033028</c:v>
                </c:pt>
                <c:pt idx="1330" formatCode="General">
                  <c:v>0.11038661</c:v>
                </c:pt>
                <c:pt idx="1331" formatCode="General">
                  <c:v>0.11053234000000001</c:v>
                </c:pt>
                <c:pt idx="1332" formatCode="General">
                  <c:v>0.11059254</c:v>
                </c:pt>
                <c:pt idx="1333" formatCode="General">
                  <c:v>0.11070430000000001</c:v>
                </c:pt>
                <c:pt idx="1334" formatCode="General">
                  <c:v>0.11080295</c:v>
                </c:pt>
                <c:pt idx="1335" formatCode="General">
                  <c:v>0.11085123</c:v>
                </c:pt>
                <c:pt idx="1336" formatCode="General">
                  <c:v>0.11088489999999999</c:v>
                </c:pt>
                <c:pt idx="1337" formatCode="General">
                  <c:v>0.11102914999999999</c:v>
                </c:pt>
                <c:pt idx="1338" formatCode="General">
                  <c:v>0.11108338</c:v>
                </c:pt>
                <c:pt idx="1339" formatCode="General">
                  <c:v>0.11113466</c:v>
                </c:pt>
                <c:pt idx="1340" formatCode="General">
                  <c:v>0.11124133999999999</c:v>
                </c:pt>
                <c:pt idx="1341" formatCode="General">
                  <c:v>0.11131525</c:v>
                </c:pt>
                <c:pt idx="1342" formatCode="General">
                  <c:v>0.11141837</c:v>
                </c:pt>
                <c:pt idx="1343" formatCode="General">
                  <c:v>0.11147499</c:v>
                </c:pt>
                <c:pt idx="1344" formatCode="General">
                  <c:v>0.11157096</c:v>
                </c:pt>
                <c:pt idx="1345" formatCode="General">
                  <c:v>0.11160612</c:v>
                </c:pt>
                <c:pt idx="1346" formatCode="General">
                  <c:v>0.11170447999999999</c:v>
                </c:pt>
                <c:pt idx="1347" formatCode="General">
                  <c:v>0.11187345</c:v>
                </c:pt>
                <c:pt idx="1348" formatCode="General">
                  <c:v>0.11194438</c:v>
                </c:pt>
                <c:pt idx="1349" formatCode="General">
                  <c:v>0.11197716000000001</c:v>
                </c:pt>
                <c:pt idx="1350" formatCode="General">
                  <c:v>0.11207908</c:v>
                </c:pt>
                <c:pt idx="1351" formatCode="General">
                  <c:v>0.11217594</c:v>
                </c:pt>
                <c:pt idx="1352" formatCode="General">
                  <c:v>0.11228085</c:v>
                </c:pt>
                <c:pt idx="1353" formatCode="General">
                  <c:v>0.11235505</c:v>
                </c:pt>
                <c:pt idx="1354" formatCode="General">
                  <c:v>0.11241108</c:v>
                </c:pt>
                <c:pt idx="1355" formatCode="General">
                  <c:v>0.11248708</c:v>
                </c:pt>
                <c:pt idx="1356" formatCode="General">
                  <c:v>0.11258542000000001</c:v>
                </c:pt>
                <c:pt idx="1357" formatCode="General">
                  <c:v>0.1126501</c:v>
                </c:pt>
                <c:pt idx="1358" formatCode="General">
                  <c:v>0.11271655</c:v>
                </c:pt>
                <c:pt idx="1359" formatCode="General">
                  <c:v>0.1128149</c:v>
                </c:pt>
                <c:pt idx="1360" formatCode="General">
                  <c:v>0.11290401</c:v>
                </c:pt>
                <c:pt idx="1361" formatCode="General">
                  <c:v>0.11295497</c:v>
                </c:pt>
                <c:pt idx="1362" formatCode="General">
                  <c:v>0.11303990999999999</c:v>
                </c:pt>
                <c:pt idx="1363" formatCode="General">
                  <c:v>0.1131615</c:v>
                </c:pt>
                <c:pt idx="1364" formatCode="General">
                  <c:v>0.11324703999999999</c:v>
                </c:pt>
                <c:pt idx="1365" formatCode="General">
                  <c:v>0.11338353</c:v>
                </c:pt>
                <c:pt idx="1366" formatCode="General">
                  <c:v>0.11337757</c:v>
                </c:pt>
                <c:pt idx="1367" formatCode="General">
                  <c:v>0.11344433</c:v>
                </c:pt>
                <c:pt idx="1368" formatCode="General">
                  <c:v>0.11360884</c:v>
                </c:pt>
                <c:pt idx="1369" formatCode="General">
                  <c:v>0.11364489999999999</c:v>
                </c:pt>
                <c:pt idx="1370" formatCode="General">
                  <c:v>0.11367828000000001</c:v>
                </c:pt>
                <c:pt idx="1371" formatCode="General">
                  <c:v>0.11383117</c:v>
                </c:pt>
                <c:pt idx="1372" formatCode="General">
                  <c:v>0.11391044</c:v>
                </c:pt>
                <c:pt idx="1373" formatCode="General">
                  <c:v>0.11397481</c:v>
                </c:pt>
                <c:pt idx="1374" formatCode="General">
                  <c:v>0.11407375</c:v>
                </c:pt>
                <c:pt idx="1375" formatCode="General">
                  <c:v>0.11410534999999999</c:v>
                </c:pt>
                <c:pt idx="1376" formatCode="General">
                  <c:v>0.11419356999999999</c:v>
                </c:pt>
                <c:pt idx="1377" formatCode="General">
                  <c:v>0.11434495</c:v>
                </c:pt>
                <c:pt idx="1378" formatCode="General">
                  <c:v>0.11441588</c:v>
                </c:pt>
                <c:pt idx="1379" formatCode="General">
                  <c:v>0.11442304</c:v>
                </c:pt>
                <c:pt idx="1380" formatCode="General">
                  <c:v>0.11456519</c:v>
                </c:pt>
                <c:pt idx="1381" formatCode="General">
                  <c:v>0.11458665</c:v>
                </c:pt>
                <c:pt idx="1382" formatCode="General">
                  <c:v>0.1146841</c:v>
                </c:pt>
                <c:pt idx="1383" formatCode="General">
                  <c:v>0.11486591</c:v>
                </c:pt>
                <c:pt idx="1384" formatCode="General">
                  <c:v>0.11484324</c:v>
                </c:pt>
                <c:pt idx="1385" formatCode="General">
                  <c:v>0.11496366</c:v>
                </c:pt>
                <c:pt idx="1386" formatCode="General">
                  <c:v>0.11508287</c:v>
                </c:pt>
                <c:pt idx="1387" formatCode="General">
                  <c:v>0.11517495</c:v>
                </c:pt>
                <c:pt idx="1388" formatCode="General">
                  <c:v>0.11525631</c:v>
                </c:pt>
                <c:pt idx="1389" formatCode="General">
                  <c:v>0.11534184</c:v>
                </c:pt>
                <c:pt idx="1390" formatCode="General">
                  <c:v>0.11534630999999999</c:v>
                </c:pt>
                <c:pt idx="1391" formatCode="General">
                  <c:v>0.11547594999999999</c:v>
                </c:pt>
                <c:pt idx="1392" formatCode="General">
                  <c:v>0.11558652</c:v>
                </c:pt>
                <c:pt idx="1393" formatCode="General">
                  <c:v>0.11559426</c:v>
                </c:pt>
                <c:pt idx="1394" formatCode="General">
                  <c:v>0.11571706</c:v>
                </c:pt>
                <c:pt idx="1395" formatCode="General">
                  <c:v>0.11581659</c:v>
                </c:pt>
                <c:pt idx="1396" formatCode="General">
                  <c:v>0.11591107</c:v>
                </c:pt>
                <c:pt idx="1397" formatCode="General">
                  <c:v>0.1159516</c:v>
                </c:pt>
                <c:pt idx="1398" formatCode="General">
                  <c:v>0.11608511000000001</c:v>
                </c:pt>
                <c:pt idx="1399" formatCode="General">
                  <c:v>0.11609703</c:v>
                </c:pt>
                <c:pt idx="1400" formatCode="General">
                  <c:v>0.11617810000000001</c:v>
                </c:pt>
                <c:pt idx="1401" formatCode="General">
                  <c:v>0.11625677</c:v>
                </c:pt>
                <c:pt idx="1402" formatCode="General">
                  <c:v>0.11635751</c:v>
                </c:pt>
                <c:pt idx="1403" formatCode="General">
                  <c:v>0.11648923</c:v>
                </c:pt>
                <c:pt idx="1404" formatCode="General">
                  <c:v>0.11654734999999999</c:v>
                </c:pt>
                <c:pt idx="1405" formatCode="General">
                  <c:v>0.11663437</c:v>
                </c:pt>
                <c:pt idx="1406" formatCode="General">
                  <c:v>0.11673689</c:v>
                </c:pt>
                <c:pt idx="1407" formatCode="General">
                  <c:v>0.11680066</c:v>
                </c:pt>
                <c:pt idx="1408" formatCode="General">
                  <c:v>0.11684865</c:v>
                </c:pt>
                <c:pt idx="1409" formatCode="General">
                  <c:v>0.11696666</c:v>
                </c:pt>
                <c:pt idx="1410" formatCode="General">
                  <c:v>0.11707902000000001</c:v>
                </c:pt>
                <c:pt idx="1411" formatCode="General">
                  <c:v>0.11714488000000001</c:v>
                </c:pt>
                <c:pt idx="1412" formatCode="General">
                  <c:v>0.11716604</c:v>
                </c:pt>
                <c:pt idx="1413" formatCode="General">
                  <c:v>0.11731297</c:v>
                </c:pt>
                <c:pt idx="1414" formatCode="General">
                  <c:v>0.1174143</c:v>
                </c:pt>
                <c:pt idx="1415" formatCode="General">
                  <c:v>0.11744826999999999</c:v>
                </c:pt>
                <c:pt idx="1416" formatCode="General">
                  <c:v>0.11756331</c:v>
                </c:pt>
                <c:pt idx="1417" formatCode="General">
                  <c:v>0.11758596</c:v>
                </c:pt>
                <c:pt idx="1418" formatCode="General">
                  <c:v>0.11771379999999999</c:v>
                </c:pt>
                <c:pt idx="1419" formatCode="General">
                  <c:v>0.11786371</c:v>
                </c:pt>
                <c:pt idx="1420" formatCode="General">
                  <c:v>0.11790246</c:v>
                </c:pt>
                <c:pt idx="1421" formatCode="General">
                  <c:v>0.11795491</c:v>
                </c:pt>
                <c:pt idx="1422" formatCode="General">
                  <c:v>0.11804372</c:v>
                </c:pt>
                <c:pt idx="1423" formatCode="General">
                  <c:v>0.1180914</c:v>
                </c:pt>
                <c:pt idx="1424" formatCode="General">
                  <c:v>0.1181832</c:v>
                </c:pt>
                <c:pt idx="1425" formatCode="General">
                  <c:v>0.11835068</c:v>
                </c:pt>
                <c:pt idx="1426" formatCode="General">
                  <c:v>0.11839956</c:v>
                </c:pt>
                <c:pt idx="1427" formatCode="General">
                  <c:v>0.11842429</c:v>
                </c:pt>
                <c:pt idx="1428" formatCode="General">
                  <c:v>0.11856914</c:v>
                </c:pt>
                <c:pt idx="1429" formatCode="General">
                  <c:v>0.11864484</c:v>
                </c:pt>
                <c:pt idx="1430" formatCode="General">
                  <c:v>0.11874139</c:v>
                </c:pt>
                <c:pt idx="1431" formatCode="General">
                  <c:v>0.11883050000000001</c:v>
                </c:pt>
                <c:pt idx="1432" formatCode="General">
                  <c:v>0.11888355</c:v>
                </c:pt>
                <c:pt idx="1433" formatCode="General">
                  <c:v>0.11892527</c:v>
                </c:pt>
                <c:pt idx="1434" formatCode="General">
                  <c:v>0.11907905000000001</c:v>
                </c:pt>
                <c:pt idx="1435" formatCode="General">
                  <c:v>0.11917472</c:v>
                </c:pt>
                <c:pt idx="1436" formatCode="General">
                  <c:v>0.11921436000000001</c:v>
                </c:pt>
                <c:pt idx="1437" formatCode="General">
                  <c:v>0.11930049</c:v>
                </c:pt>
                <c:pt idx="1438" formatCode="General">
                  <c:v>0.11938035</c:v>
                </c:pt>
                <c:pt idx="1439" formatCode="General">
                  <c:v>0.11944233999999999</c:v>
                </c:pt>
                <c:pt idx="1440" formatCode="General">
                  <c:v>0.11956722</c:v>
                </c:pt>
                <c:pt idx="1441" formatCode="General">
                  <c:v>0.11961937</c:v>
                </c:pt>
                <c:pt idx="1442" formatCode="General">
                  <c:v>0.11972903999999999</c:v>
                </c:pt>
                <c:pt idx="1443" formatCode="General">
                  <c:v>0.11978596</c:v>
                </c:pt>
                <c:pt idx="1444" formatCode="General">
                  <c:v>0.11986194999999999</c:v>
                </c:pt>
                <c:pt idx="1445" formatCode="General">
                  <c:v>0.11992992</c:v>
                </c:pt>
                <c:pt idx="1446" formatCode="General">
                  <c:v>0.12001692999999999</c:v>
                </c:pt>
                <c:pt idx="1447" formatCode="General">
                  <c:v>0.12011051</c:v>
                </c:pt>
                <c:pt idx="1448" formatCode="General">
                  <c:v>0.12019961999999999</c:v>
                </c:pt>
                <c:pt idx="1449" formatCode="General">
                  <c:v>0.12028575</c:v>
                </c:pt>
                <c:pt idx="1450" formatCode="General">
                  <c:v>0.12033223999999999</c:v>
                </c:pt>
                <c:pt idx="1451" formatCode="General">
                  <c:v>0.12043176999999999</c:v>
                </c:pt>
                <c:pt idx="1452" formatCode="General">
                  <c:v>0.12054354</c:v>
                </c:pt>
                <c:pt idx="1453" formatCode="General">
                  <c:v>0.12063414</c:v>
                </c:pt>
                <c:pt idx="1454" formatCode="General">
                  <c:v>0.12071162000000001</c:v>
                </c:pt>
                <c:pt idx="1455" formatCode="General">
                  <c:v>0.12085587</c:v>
                </c:pt>
                <c:pt idx="1456" formatCode="General">
                  <c:v>0.12082815</c:v>
                </c:pt>
                <c:pt idx="1457" formatCode="General">
                  <c:v>0.12095124</c:v>
                </c:pt>
                <c:pt idx="1458" formatCode="General">
                  <c:v>0.12100846</c:v>
                </c:pt>
                <c:pt idx="1459" formatCode="General">
                  <c:v>0.12115747</c:v>
                </c:pt>
                <c:pt idx="1460" formatCode="General">
                  <c:v>0.12122094</c:v>
                </c:pt>
                <c:pt idx="1461" formatCode="General">
                  <c:v>0.12124807</c:v>
                </c:pt>
                <c:pt idx="1462" formatCode="General">
                  <c:v>0.12141585000000001</c:v>
                </c:pt>
                <c:pt idx="1463" formatCode="General">
                  <c:v>0.1214388</c:v>
                </c:pt>
                <c:pt idx="1464" formatCode="General">
                  <c:v>0.12155741</c:v>
                </c:pt>
                <c:pt idx="1465" formatCode="General">
                  <c:v>0.12157501</c:v>
                </c:pt>
                <c:pt idx="1466" formatCode="General">
                  <c:v>0.12170583</c:v>
                </c:pt>
                <c:pt idx="1467" formatCode="General">
                  <c:v>0.12181878</c:v>
                </c:pt>
                <c:pt idx="1468" formatCode="General">
                  <c:v>0.12187362</c:v>
                </c:pt>
                <c:pt idx="1469" formatCode="General">
                  <c:v>0.12192726</c:v>
                </c:pt>
                <c:pt idx="1470" formatCode="General">
                  <c:v>0.12207836</c:v>
                </c:pt>
                <c:pt idx="1471" formatCode="General">
                  <c:v>0.12205601000000001</c:v>
                </c:pt>
                <c:pt idx="1472" formatCode="General">
                  <c:v>0.12224346</c:v>
                </c:pt>
                <c:pt idx="1473" formatCode="General">
                  <c:v>0.12233824</c:v>
                </c:pt>
                <c:pt idx="1474" formatCode="General">
                  <c:v>0.12235999</c:v>
                </c:pt>
                <c:pt idx="1475" formatCode="General">
                  <c:v>0.12244492999999999</c:v>
                </c:pt>
                <c:pt idx="1476" formatCode="General">
                  <c:v>0.12247294</c:v>
                </c:pt>
                <c:pt idx="1477" formatCode="General">
                  <c:v>0.12259245000000001</c:v>
                </c:pt>
                <c:pt idx="1478" formatCode="General">
                  <c:v>0.12272536000000001</c:v>
                </c:pt>
                <c:pt idx="1479" formatCode="General">
                  <c:v>0.1227656</c:v>
                </c:pt>
                <c:pt idx="1480" formatCode="General">
                  <c:v>0.12285739</c:v>
                </c:pt>
                <c:pt idx="1481" formatCode="General">
                  <c:v>0.12299715999999999</c:v>
                </c:pt>
                <c:pt idx="1482" formatCode="General">
                  <c:v>0.12305647</c:v>
                </c:pt>
                <c:pt idx="1483" formatCode="General">
                  <c:v>0.1230967</c:v>
                </c:pt>
                <c:pt idx="1484" formatCode="General">
                  <c:v>0.12324601</c:v>
                </c:pt>
                <c:pt idx="1485" formatCode="General">
                  <c:v>0.12327403000000001</c:v>
                </c:pt>
                <c:pt idx="1486" formatCode="General">
                  <c:v>0.12331694</c:v>
                </c:pt>
                <c:pt idx="1487" formatCode="General">
                  <c:v>0.12352645</c:v>
                </c:pt>
                <c:pt idx="1488" formatCode="General">
                  <c:v>0.12358726</c:v>
                </c:pt>
                <c:pt idx="1489" formatCode="General">
                  <c:v>0.12364925</c:v>
                </c:pt>
                <c:pt idx="1490" formatCode="General">
                  <c:v>0.12371302000000001</c:v>
                </c:pt>
                <c:pt idx="1491" formatCode="General">
                  <c:v>0.12377739</c:v>
                </c:pt>
                <c:pt idx="1492" formatCode="General">
                  <c:v>0.12385844999999999</c:v>
                </c:pt>
                <c:pt idx="1493" formatCode="General">
                  <c:v>0.12398302999999999</c:v>
                </c:pt>
                <c:pt idx="1494" formatCode="General">
                  <c:v>0.12398452</c:v>
                </c:pt>
                <c:pt idx="1495" formatCode="General">
                  <c:v>0.12407213</c:v>
                </c:pt>
                <c:pt idx="1496" formatCode="General">
                  <c:v>0.12419701</c:v>
                </c:pt>
                <c:pt idx="1497" formatCode="General">
                  <c:v>0.12423217</c:v>
                </c:pt>
                <c:pt idx="1498" formatCode="General">
                  <c:v>0.12434125</c:v>
                </c:pt>
                <c:pt idx="1499" formatCode="General">
                  <c:v>0.12444884000000001</c:v>
                </c:pt>
                <c:pt idx="1500" formatCode="General">
                  <c:v>0.12454809</c:v>
                </c:pt>
                <c:pt idx="1501" formatCode="General">
                  <c:v>0.12467562</c:v>
                </c:pt>
                <c:pt idx="1502" formatCode="General">
                  <c:v>0.12468249000000001</c:v>
                </c:pt>
                <c:pt idx="1503" formatCode="General">
                  <c:v>0.1247269</c:v>
                </c:pt>
                <c:pt idx="1504" formatCode="General">
                  <c:v>0.12482314999999999</c:v>
                </c:pt>
                <c:pt idx="1505" formatCode="General">
                  <c:v>0.12486696</c:v>
                </c:pt>
                <c:pt idx="1506" formatCode="General">
                  <c:v>0.12500285999999999</c:v>
                </c:pt>
                <c:pt idx="1507" formatCode="General">
                  <c:v>0.12512475000000001</c:v>
                </c:pt>
                <c:pt idx="1508" formatCode="General">
                  <c:v>0.12517184000000001</c:v>
                </c:pt>
                <c:pt idx="1509" formatCode="General">
                  <c:v>0.12528241000000001</c:v>
                </c:pt>
                <c:pt idx="1510" formatCode="General">
                  <c:v>0.12537628000000001</c:v>
                </c:pt>
                <c:pt idx="1511" formatCode="General">
                  <c:v>0.12544036</c:v>
                </c:pt>
                <c:pt idx="1512" formatCode="General">
                  <c:v>0.12554436999999999</c:v>
                </c:pt>
                <c:pt idx="1513" formatCode="General">
                  <c:v>0.12563646000000001</c:v>
                </c:pt>
                <c:pt idx="1514" formatCode="General">
                  <c:v>0.12563139000000001</c:v>
                </c:pt>
                <c:pt idx="1515" formatCode="General">
                  <c:v>0.12580276000000001</c:v>
                </c:pt>
                <c:pt idx="1516" formatCode="General">
                  <c:v>0.12586653</c:v>
                </c:pt>
                <c:pt idx="1517" formatCode="General">
                  <c:v>0.12591720000000001</c:v>
                </c:pt>
                <c:pt idx="1518" formatCode="General">
                  <c:v>0.12602657</c:v>
                </c:pt>
                <c:pt idx="1519" formatCode="General">
                  <c:v>0.12611449</c:v>
                </c:pt>
                <c:pt idx="1520" formatCode="General">
                  <c:v>0.12615024999999999</c:v>
                </c:pt>
                <c:pt idx="1521" formatCode="General">
                  <c:v>0.12626380000000001</c:v>
                </c:pt>
                <c:pt idx="1522" formatCode="General">
                  <c:v>0.12631178000000001</c:v>
                </c:pt>
                <c:pt idx="1523" formatCode="General">
                  <c:v>0.12641162</c:v>
                </c:pt>
                <c:pt idx="1524" formatCode="General">
                  <c:v>0.12646377</c:v>
                </c:pt>
                <c:pt idx="1525" formatCode="General">
                  <c:v>0.12661606</c:v>
                </c:pt>
                <c:pt idx="1526" formatCode="General">
                  <c:v>0.12669950999999999</c:v>
                </c:pt>
                <c:pt idx="1527" formatCode="General">
                  <c:v>0.12673019999999999</c:v>
                </c:pt>
                <c:pt idx="1528" formatCode="General">
                  <c:v>0.12682199</c:v>
                </c:pt>
                <c:pt idx="1529" formatCode="General">
                  <c:v>0.12694985</c:v>
                </c:pt>
                <c:pt idx="1530" formatCode="General">
                  <c:v>0.12704819000000001</c:v>
                </c:pt>
                <c:pt idx="1531" formatCode="General">
                  <c:v>0.12712866</c:v>
                </c:pt>
                <c:pt idx="1532" formatCode="General">
                  <c:v>0.12719601</c:v>
                </c:pt>
                <c:pt idx="1533" formatCode="General">
                  <c:v>0.12732178</c:v>
                </c:pt>
                <c:pt idx="1534" formatCode="General">
                  <c:v>0.12735099</c:v>
                </c:pt>
                <c:pt idx="1535" formatCode="General">
                  <c:v>0.12740641999999999</c:v>
                </c:pt>
                <c:pt idx="1536" formatCode="General">
                  <c:v>0.12751399999999999</c:v>
                </c:pt>
                <c:pt idx="1537" formatCode="General">
                  <c:v>0.12756914</c:v>
                </c:pt>
                <c:pt idx="1538" formatCode="General">
                  <c:v>0.12768357999999999</c:v>
                </c:pt>
                <c:pt idx="1539" formatCode="General">
                  <c:v>0.12778639999999999</c:v>
                </c:pt>
                <c:pt idx="1540" formatCode="General">
                  <c:v>0.12785374999999999</c:v>
                </c:pt>
                <c:pt idx="1541" formatCode="General">
                  <c:v>0.12792885000000001</c:v>
                </c:pt>
                <c:pt idx="1542" formatCode="General">
                  <c:v>0.12800395000000001</c:v>
                </c:pt>
                <c:pt idx="1543" formatCode="General">
                  <c:v>0.12807012000000001</c:v>
                </c:pt>
                <c:pt idx="1544" formatCode="General">
                  <c:v>0.12818098</c:v>
                </c:pt>
                <c:pt idx="1545" formatCode="General">
                  <c:v>0.12824832999999999</c:v>
                </c:pt>
                <c:pt idx="1546" formatCode="General">
                  <c:v>0.12831897</c:v>
                </c:pt>
                <c:pt idx="1547" formatCode="General">
                  <c:v>0.12843906999999999</c:v>
                </c:pt>
                <c:pt idx="1548" formatCode="General">
                  <c:v>0.12849748</c:v>
                </c:pt>
                <c:pt idx="1549" formatCode="General">
                  <c:v>0.12864350999999999</c:v>
                </c:pt>
                <c:pt idx="1550" formatCode="General">
                  <c:v>0.12865365000000001</c:v>
                </c:pt>
                <c:pt idx="1551" formatCode="General">
                  <c:v>0.12873203</c:v>
                </c:pt>
                <c:pt idx="1552" formatCode="General">
                  <c:v>0.12889534</c:v>
                </c:pt>
                <c:pt idx="1553" formatCode="General">
                  <c:v>0.12889355</c:v>
                </c:pt>
                <c:pt idx="1554" formatCode="General">
                  <c:v>0.12900501</c:v>
                </c:pt>
                <c:pt idx="1555" formatCode="General">
                  <c:v>0.12913883000000001</c:v>
                </c:pt>
                <c:pt idx="1556" formatCode="General">
                  <c:v>0.12918472</c:v>
                </c:pt>
                <c:pt idx="1557" formatCode="General">
                  <c:v>0.12927949</c:v>
                </c:pt>
                <c:pt idx="1558" formatCode="General">
                  <c:v>0.12934983</c:v>
                </c:pt>
                <c:pt idx="1559" formatCode="General">
                  <c:v>0.12936473000000001</c:v>
                </c:pt>
                <c:pt idx="1560" formatCode="General">
                  <c:v>0.12945175</c:v>
                </c:pt>
                <c:pt idx="1561" formatCode="General">
                  <c:v>0.1296398</c:v>
                </c:pt>
                <c:pt idx="1562" formatCode="General">
                  <c:v>0.12961328</c:v>
                </c:pt>
                <c:pt idx="1563" formatCode="General">
                  <c:v>0.12973338000000001</c:v>
                </c:pt>
                <c:pt idx="1564" formatCode="General">
                  <c:v>0.12984365</c:v>
                </c:pt>
                <c:pt idx="1565" formatCode="General">
                  <c:v>0.12984991000000001</c:v>
                </c:pt>
                <c:pt idx="1566" formatCode="General">
                  <c:v>0.12997924999999999</c:v>
                </c:pt>
                <c:pt idx="1567" formatCode="General">
                  <c:v>0.13011128</c:v>
                </c:pt>
                <c:pt idx="1568" formatCode="General">
                  <c:v>0.13016074999999999</c:v>
                </c:pt>
                <c:pt idx="1569" formatCode="General">
                  <c:v>0.13026326999999999</c:v>
                </c:pt>
                <c:pt idx="1570" formatCode="General">
                  <c:v>0.13035178</c:v>
                </c:pt>
                <c:pt idx="1571" formatCode="General">
                  <c:v>0.13039559000000001</c:v>
                </c:pt>
                <c:pt idx="1572" formatCode="General">
                  <c:v>0.13052016</c:v>
                </c:pt>
                <c:pt idx="1573" formatCode="General">
                  <c:v>0.13058871</c:v>
                </c:pt>
                <c:pt idx="1574" formatCode="General">
                  <c:v>0.13069956999999999</c:v>
                </c:pt>
                <c:pt idx="1575" formatCode="General">
                  <c:v>0.13081133</c:v>
                </c:pt>
                <c:pt idx="1576" formatCode="General">
                  <c:v>0.13079494</c:v>
                </c:pt>
                <c:pt idx="1577" formatCode="General">
                  <c:v>0.13095915</c:v>
                </c:pt>
                <c:pt idx="1578" formatCode="General">
                  <c:v>0.13096720000000001</c:v>
                </c:pt>
                <c:pt idx="1579" formatCode="General">
                  <c:v>0.13104409</c:v>
                </c:pt>
                <c:pt idx="1580" formatCode="General">
                  <c:v>0.13116121</c:v>
                </c:pt>
                <c:pt idx="1581" formatCode="General">
                  <c:v>0.13122677999999999</c:v>
                </c:pt>
                <c:pt idx="1582" formatCode="General">
                  <c:v>0.13132632</c:v>
                </c:pt>
                <c:pt idx="1583" formatCode="General">
                  <c:v>0.13135284</c:v>
                </c:pt>
                <c:pt idx="1584" formatCode="General">
                  <c:v>0.13153017</c:v>
                </c:pt>
                <c:pt idx="1585" formatCode="General">
                  <c:v>0.13155401</c:v>
                </c:pt>
                <c:pt idx="1586" formatCode="General">
                  <c:v>0.13170778999999999</c:v>
                </c:pt>
                <c:pt idx="1587" formatCode="General">
                  <c:v>0.13171494</c:v>
                </c:pt>
                <c:pt idx="1588" formatCode="General">
                  <c:v>0.13189048</c:v>
                </c:pt>
                <c:pt idx="1589" formatCode="General">
                  <c:v>0.1319012</c:v>
                </c:pt>
                <c:pt idx="1590" formatCode="General">
                  <c:v>0.13197333</c:v>
                </c:pt>
                <c:pt idx="1591" formatCode="General">
                  <c:v>0.13206929000000001</c:v>
                </c:pt>
                <c:pt idx="1592" formatCode="General">
                  <c:v>0.13214529</c:v>
                </c:pt>
                <c:pt idx="1593" formatCode="General">
                  <c:v>0.13224691</c:v>
                </c:pt>
                <c:pt idx="1594" formatCode="General">
                  <c:v>0.13232946000000001</c:v>
                </c:pt>
                <c:pt idx="1595" formatCode="General">
                  <c:v>0.13240725</c:v>
                </c:pt>
                <c:pt idx="1596" formatCode="General">
                  <c:v>0.13244599000000001</c:v>
                </c:pt>
                <c:pt idx="1597" formatCode="General">
                  <c:v>0.13257115999999999</c:v>
                </c:pt>
                <c:pt idx="1598" formatCode="General">
                  <c:v>0.13262689</c:v>
                </c:pt>
                <c:pt idx="1599" formatCode="General">
                  <c:v>0.13274848</c:v>
                </c:pt>
                <c:pt idx="1600" formatCode="General">
                  <c:v>0.13279915</c:v>
                </c:pt>
                <c:pt idx="1601" formatCode="General">
                  <c:v>0.13296037999999999</c:v>
                </c:pt>
                <c:pt idx="1602" formatCode="General">
                  <c:v>0.13300329</c:v>
                </c:pt>
                <c:pt idx="1603" formatCode="General">
                  <c:v>0.13310432</c:v>
                </c:pt>
                <c:pt idx="1604" formatCode="General">
                  <c:v>0.13313979000000001</c:v>
                </c:pt>
                <c:pt idx="1605" formatCode="General">
                  <c:v>0.13325512</c:v>
                </c:pt>
                <c:pt idx="1606" formatCode="General">
                  <c:v>0.13332963</c:v>
                </c:pt>
                <c:pt idx="1607" formatCode="General">
                  <c:v>0.13340621999999999</c:v>
                </c:pt>
                <c:pt idx="1608" formatCode="General">
                  <c:v>0.13352244999999999</c:v>
                </c:pt>
                <c:pt idx="1609" formatCode="General">
                  <c:v>0.13357252</c:v>
                </c:pt>
                <c:pt idx="1610" formatCode="General">
                  <c:v>0.13361603</c:v>
                </c:pt>
                <c:pt idx="1611" formatCode="General">
                  <c:v>0.13372332000000001</c:v>
                </c:pt>
                <c:pt idx="1612" formatCode="General">
                  <c:v>0.13379157</c:v>
                </c:pt>
                <c:pt idx="1613" formatCode="General">
                  <c:v>0.13385116999999999</c:v>
                </c:pt>
                <c:pt idx="1614" formatCode="General">
                  <c:v>0.13402550999999999</c:v>
                </c:pt>
                <c:pt idx="1615" formatCode="General">
                  <c:v>0.13409167999999999</c:v>
                </c:pt>
                <c:pt idx="1616" formatCode="General">
                  <c:v>0.13413249999999999</c:v>
                </c:pt>
                <c:pt idx="1617" formatCode="General">
                  <c:v>0.13424009000000001</c:v>
                </c:pt>
                <c:pt idx="1618" formatCode="General">
                  <c:v>0.13429046</c:v>
                </c:pt>
                <c:pt idx="1619" formatCode="General">
                  <c:v>0.13436018999999999</c:v>
                </c:pt>
                <c:pt idx="1620" formatCode="General">
                  <c:v>0.13450651999999999</c:v>
                </c:pt>
                <c:pt idx="1621" formatCode="General">
                  <c:v>0.13461769000000001</c:v>
                </c:pt>
                <c:pt idx="1622" formatCode="General">
                  <c:v>0.13462931</c:v>
                </c:pt>
                <c:pt idx="1623" formatCode="General">
                  <c:v>0.13474195999999999</c:v>
                </c:pt>
                <c:pt idx="1624" formatCode="General">
                  <c:v>0.13481884999999999</c:v>
                </c:pt>
                <c:pt idx="1625" formatCode="General">
                  <c:v>0.13493031</c:v>
                </c:pt>
                <c:pt idx="1626" formatCode="General">
                  <c:v>0.13498336</c:v>
                </c:pt>
                <c:pt idx="1627" formatCode="General">
                  <c:v>0.13503850000000001</c:v>
                </c:pt>
                <c:pt idx="1628" formatCode="General">
                  <c:v>0.13513446000000001</c:v>
                </c:pt>
                <c:pt idx="1629" formatCode="General">
                  <c:v>0.13526200999999999</c:v>
                </c:pt>
                <c:pt idx="1630" formatCode="General">
                  <c:v>0.13531773999999999</c:v>
                </c:pt>
                <c:pt idx="1631" formatCode="General">
                  <c:v>0.13540595999999999</c:v>
                </c:pt>
                <c:pt idx="1632" formatCode="General">
                  <c:v>0.13545483</c:v>
                </c:pt>
                <c:pt idx="1633" formatCode="General">
                  <c:v>0.13560116</c:v>
                </c:pt>
                <c:pt idx="1634" formatCode="General">
                  <c:v>0.13566017</c:v>
                </c:pt>
                <c:pt idx="1635" formatCode="General">
                  <c:v>0.13572484000000001</c:v>
                </c:pt>
                <c:pt idx="1636" formatCode="General">
                  <c:v>0.13578206000000001</c:v>
                </c:pt>
                <c:pt idx="1637" formatCode="General">
                  <c:v>0.13591021</c:v>
                </c:pt>
                <c:pt idx="1638" formatCode="General">
                  <c:v>0.13596027999999999</c:v>
                </c:pt>
                <c:pt idx="1639" formatCode="General">
                  <c:v>0.13607234000000001</c:v>
                </c:pt>
                <c:pt idx="1640" formatCode="General">
                  <c:v>0.13615429000000001</c:v>
                </c:pt>
                <c:pt idx="1641" formatCode="General">
                  <c:v>0.13621866999999999</c:v>
                </c:pt>
                <c:pt idx="1642" formatCode="General">
                  <c:v>0.13628691000000001</c:v>
                </c:pt>
                <c:pt idx="1643" formatCode="General">
                  <c:v>0.13641089000000001</c:v>
                </c:pt>
                <c:pt idx="1644" formatCode="General">
                  <c:v>0.13643295</c:v>
                </c:pt>
                <c:pt idx="1645" formatCode="General">
                  <c:v>0.13658464000000001</c:v>
                </c:pt>
                <c:pt idx="1646" formatCode="General">
                  <c:v>0.13664186</c:v>
                </c:pt>
                <c:pt idx="1647" formatCode="General">
                  <c:v>0.13675988</c:v>
                </c:pt>
                <c:pt idx="1648" formatCode="General">
                  <c:v>0.13679773000000001</c:v>
                </c:pt>
                <c:pt idx="1649" formatCode="General">
                  <c:v>0.13688296</c:v>
                </c:pt>
                <c:pt idx="1650" formatCode="General">
                  <c:v>0.13702512</c:v>
                </c:pt>
                <c:pt idx="1651" formatCode="General">
                  <c:v>0.13706653999999999</c:v>
                </c:pt>
                <c:pt idx="1652" formatCode="General">
                  <c:v>0.13715804000000001</c:v>
                </c:pt>
                <c:pt idx="1653" formatCode="General">
                  <c:v>0.13723135</c:v>
                </c:pt>
                <c:pt idx="1654" formatCode="General">
                  <c:v>0.13730913</c:v>
                </c:pt>
                <c:pt idx="1655" formatCode="General">
                  <c:v>0.13736159000000001</c:v>
                </c:pt>
                <c:pt idx="1656" formatCode="General">
                  <c:v>0.13740211999999999</c:v>
                </c:pt>
                <c:pt idx="1657" formatCode="General">
                  <c:v>0.13754785</c:v>
                </c:pt>
                <c:pt idx="1658" formatCode="General">
                  <c:v>0.13762622999999999</c:v>
                </c:pt>
                <c:pt idx="1659" formatCode="General">
                  <c:v>0.13775377999999999</c:v>
                </c:pt>
                <c:pt idx="1660" formatCode="General">
                  <c:v>0.13779073999999999</c:v>
                </c:pt>
                <c:pt idx="1661" formatCode="General">
                  <c:v>0.13788879000000001</c:v>
                </c:pt>
                <c:pt idx="1662" formatCode="General">
                  <c:v>0.13796985</c:v>
                </c:pt>
                <c:pt idx="1663" formatCode="General">
                  <c:v>0.13802916000000001</c:v>
                </c:pt>
                <c:pt idx="1664" formatCode="General">
                  <c:v>0.13815849999999999</c:v>
                </c:pt>
                <c:pt idx="1665" formatCode="General">
                  <c:v>0.13820946000000001</c:v>
                </c:pt>
                <c:pt idx="1666" formatCode="General">
                  <c:v>0.13826369999999999</c:v>
                </c:pt>
                <c:pt idx="1667" formatCode="General">
                  <c:v>0.13841598999999999</c:v>
                </c:pt>
                <c:pt idx="1668" formatCode="General">
                  <c:v>0.1384601</c:v>
                </c:pt>
                <c:pt idx="1669" formatCode="General">
                  <c:v>0.13847798</c:v>
                </c:pt>
                <c:pt idx="1670" formatCode="General">
                  <c:v>0.13865024000000001</c:v>
                </c:pt>
                <c:pt idx="1671" formatCode="General">
                  <c:v>0.13869733000000001</c:v>
                </c:pt>
                <c:pt idx="1672" formatCode="General">
                  <c:v>0.13876944999999999</c:v>
                </c:pt>
                <c:pt idx="1673" formatCode="General">
                  <c:v>0.13892293</c:v>
                </c:pt>
                <c:pt idx="1674" formatCode="General">
                  <c:v>0.13893812999999999</c:v>
                </c:pt>
                <c:pt idx="1675" formatCode="General">
                  <c:v>0.13903409</c:v>
                </c:pt>
                <c:pt idx="1676" formatCode="General">
                  <c:v>0.13912827</c:v>
                </c:pt>
                <c:pt idx="1677" formatCode="General">
                  <c:v>0.13915837</c:v>
                </c:pt>
                <c:pt idx="1678" formatCode="General">
                  <c:v>0.13928473</c:v>
                </c:pt>
                <c:pt idx="1679" formatCode="General">
                  <c:v>0.13938844</c:v>
                </c:pt>
                <c:pt idx="1680" formatCode="General">
                  <c:v>0.13940483000000001</c:v>
                </c:pt>
                <c:pt idx="1681" formatCode="General">
                  <c:v>0.13957380999999999</c:v>
                </c:pt>
                <c:pt idx="1682" formatCode="General">
                  <c:v>0.13960450999999999</c:v>
                </c:pt>
                <c:pt idx="1683" formatCode="General">
                  <c:v>0.13971895000000001</c:v>
                </c:pt>
                <c:pt idx="1684" formatCode="General">
                  <c:v>0.13980985000000001</c:v>
                </c:pt>
                <c:pt idx="1685" formatCode="General">
                  <c:v>0.13986915</c:v>
                </c:pt>
                <c:pt idx="1686" formatCode="General">
                  <c:v>0.13994902000000001</c:v>
                </c:pt>
                <c:pt idx="1687" formatCode="General">
                  <c:v>0.14006525</c:v>
                </c:pt>
                <c:pt idx="1688" formatCode="General">
                  <c:v>0.14011562</c:v>
                </c:pt>
                <c:pt idx="1689" formatCode="General">
                  <c:v>0.14021248</c:v>
                </c:pt>
                <c:pt idx="1690" formatCode="General">
                  <c:v>0.14028966000000001</c:v>
                </c:pt>
                <c:pt idx="1691" formatCode="General">
                  <c:v>0.14036298</c:v>
                </c:pt>
                <c:pt idx="1692" formatCode="General">
                  <c:v>0.14048189</c:v>
                </c:pt>
                <c:pt idx="1693" formatCode="General">
                  <c:v>0.14050542999999999</c:v>
                </c:pt>
                <c:pt idx="1694" formatCode="General">
                  <c:v>0.14058739000000001</c:v>
                </c:pt>
                <c:pt idx="1695" formatCode="General">
                  <c:v>0.14075219999999999</c:v>
                </c:pt>
                <c:pt idx="1696" formatCode="General">
                  <c:v>0.14077007999999999</c:v>
                </c:pt>
                <c:pt idx="1697" formatCode="General">
                  <c:v>0.14082043999999999</c:v>
                </c:pt>
                <c:pt idx="1698" formatCode="General">
                  <c:v>0.14096469</c:v>
                </c:pt>
                <c:pt idx="1699" formatCode="General">
                  <c:v>0.14105380000000001</c:v>
                </c:pt>
                <c:pt idx="1700" formatCode="General">
                  <c:v>0.14114140999999999</c:v>
                </c:pt>
                <c:pt idx="1701" formatCode="General">
                  <c:v>0.14120013000000001</c:v>
                </c:pt>
                <c:pt idx="1702" formatCode="General">
                  <c:v>0.14128088999999999</c:v>
                </c:pt>
                <c:pt idx="1703" formatCode="General">
                  <c:v>0.14142394</c:v>
                </c:pt>
                <c:pt idx="1704" formatCode="General">
                  <c:v>0.14155090000000001</c:v>
                </c:pt>
                <c:pt idx="1705" formatCode="General">
                  <c:v>0.14148742</c:v>
                </c:pt>
                <c:pt idx="1706" formatCode="General">
                  <c:v>0.14162897999999999</c:v>
                </c:pt>
                <c:pt idx="1707" formatCode="General">
                  <c:v>0.14175325999999999</c:v>
                </c:pt>
                <c:pt idx="1708" formatCode="General">
                  <c:v>0.14177561</c:v>
                </c:pt>
                <c:pt idx="1709" formatCode="General">
                  <c:v>0.14190613999999999</c:v>
                </c:pt>
                <c:pt idx="1710" formatCode="General">
                  <c:v>0.14196365999999999</c:v>
                </c:pt>
                <c:pt idx="1711" formatCode="General">
                  <c:v>0.14201343</c:v>
                </c:pt>
                <c:pt idx="1712" formatCode="General">
                  <c:v>0.14209896</c:v>
                </c:pt>
                <c:pt idx="1713" formatCode="General">
                  <c:v>0.14219016000000001</c:v>
                </c:pt>
                <c:pt idx="1714" formatCode="General">
                  <c:v>0.14226615000000001</c:v>
                </c:pt>
                <c:pt idx="1715" formatCode="General">
                  <c:v>0.14238954000000001</c:v>
                </c:pt>
                <c:pt idx="1716" formatCode="General">
                  <c:v>0.14243722</c:v>
                </c:pt>
                <c:pt idx="1717" formatCode="General">
                  <c:v>0.14254183000000001</c:v>
                </c:pt>
                <c:pt idx="1718" formatCode="General">
                  <c:v>0.14262348</c:v>
                </c:pt>
                <c:pt idx="1719" formatCode="General">
                  <c:v>0.14262617</c:v>
                </c:pt>
                <c:pt idx="1720" formatCode="General">
                  <c:v>0.14280021000000001</c:v>
                </c:pt>
                <c:pt idx="1721" formatCode="General">
                  <c:v>0.14289737</c:v>
                </c:pt>
                <c:pt idx="1722" formatCode="General">
                  <c:v>0.14297217000000001</c:v>
                </c:pt>
                <c:pt idx="1723" formatCode="General">
                  <c:v>0.14310001999999999</c:v>
                </c:pt>
                <c:pt idx="1724" formatCode="General">
                  <c:v>0.14308989</c:v>
                </c:pt>
                <c:pt idx="1725" formatCode="General">
                  <c:v>0.14313042000000001</c:v>
                </c:pt>
                <c:pt idx="1726" formatCode="General">
                  <c:v>0.14328778</c:v>
                </c:pt>
                <c:pt idx="1727" formatCode="General">
                  <c:v>0.14334947000000001</c:v>
                </c:pt>
                <c:pt idx="1728" formatCode="General">
                  <c:v>0.14343291999999999</c:v>
                </c:pt>
                <c:pt idx="1729" formatCode="General">
                  <c:v>0.14353453999999999</c:v>
                </c:pt>
                <c:pt idx="1730" formatCode="General">
                  <c:v>0.1435855</c:v>
                </c:pt>
                <c:pt idx="1731" formatCode="General">
                  <c:v>0.14368594000000001</c:v>
                </c:pt>
                <c:pt idx="1732" formatCode="General">
                  <c:v>0.14380008</c:v>
                </c:pt>
                <c:pt idx="1733" formatCode="General">
                  <c:v>0.14384329000000001</c:v>
                </c:pt>
                <c:pt idx="1734" formatCode="General">
                  <c:v>0.14394581000000001</c:v>
                </c:pt>
                <c:pt idx="1735" formatCode="General">
                  <c:v>0.14401585</c:v>
                </c:pt>
                <c:pt idx="1736" formatCode="General">
                  <c:v>0.14410943000000001</c:v>
                </c:pt>
                <c:pt idx="1737" formatCode="General">
                  <c:v>0.1442042</c:v>
                </c:pt>
                <c:pt idx="1738" formatCode="General">
                  <c:v>0.14428764999999999</c:v>
                </c:pt>
                <c:pt idx="1739" formatCode="General">
                  <c:v>0.14437348</c:v>
                </c:pt>
                <c:pt idx="1740" formatCode="General">
                  <c:v>0.14445095999999999</c:v>
                </c:pt>
                <c:pt idx="1741" formatCode="General">
                  <c:v>0.14451116</c:v>
                </c:pt>
                <c:pt idx="1742" formatCode="General">
                  <c:v>0.14466017</c:v>
                </c:pt>
                <c:pt idx="1743" formatCode="General">
                  <c:v>0.14468431000000001</c:v>
                </c:pt>
                <c:pt idx="1744" formatCode="General">
                  <c:v>0.14477164000000001</c:v>
                </c:pt>
                <c:pt idx="1745" formatCode="General">
                  <c:v>0.14487356000000001</c:v>
                </c:pt>
                <c:pt idx="1746" formatCode="General">
                  <c:v>0.14496386</c:v>
                </c:pt>
                <c:pt idx="1747" formatCode="General">
                  <c:v>0.14501571999999999</c:v>
                </c:pt>
                <c:pt idx="1748" formatCode="General">
                  <c:v>0.14514714000000001</c:v>
                </c:pt>
                <c:pt idx="1749" formatCode="General">
                  <c:v>0.14512032</c:v>
                </c:pt>
                <c:pt idx="1750" formatCode="General">
                  <c:v>0.14530987000000001</c:v>
                </c:pt>
                <c:pt idx="1751" formatCode="General">
                  <c:v>0.14533401000000001</c:v>
                </c:pt>
                <c:pt idx="1752" formatCode="General">
                  <c:v>0.14542699000000001</c:v>
                </c:pt>
                <c:pt idx="1753" formatCode="General">
                  <c:v>0.14549553000000001</c:v>
                </c:pt>
                <c:pt idx="1754" formatCode="General">
                  <c:v>0.14558524</c:v>
                </c:pt>
                <c:pt idx="1755" formatCode="General">
                  <c:v>0.14566988</c:v>
                </c:pt>
                <c:pt idx="1756" formatCode="General">
                  <c:v>0.14581232999999999</c:v>
                </c:pt>
                <c:pt idx="1757" formatCode="General">
                  <c:v>0.14587997999999999</c:v>
                </c:pt>
                <c:pt idx="1758" formatCode="General">
                  <c:v>0.14593869000000001</c:v>
                </c:pt>
                <c:pt idx="1759" formatCode="General">
                  <c:v>0.14603495999999999</c:v>
                </c:pt>
                <c:pt idx="1760" formatCode="General">
                  <c:v>0.14611511999999999</c:v>
                </c:pt>
                <c:pt idx="1761" formatCode="General">
                  <c:v>0.14618903</c:v>
                </c:pt>
                <c:pt idx="1762" formatCode="General">
                  <c:v>0.14631449999999999</c:v>
                </c:pt>
                <c:pt idx="1763" formatCode="General">
                  <c:v>0.14631003000000001</c:v>
                </c:pt>
                <c:pt idx="1764" formatCode="General">
                  <c:v>0.14645815000000001</c:v>
                </c:pt>
                <c:pt idx="1765" formatCode="General">
                  <c:v>0.14652729</c:v>
                </c:pt>
                <c:pt idx="1766" formatCode="General">
                  <c:v>0.14655650000000001</c:v>
                </c:pt>
                <c:pt idx="1767" formatCode="General">
                  <c:v>0.14667748999999999</c:v>
                </c:pt>
                <c:pt idx="1768" formatCode="General">
                  <c:v>0.14673322</c:v>
                </c:pt>
                <c:pt idx="1769" formatCode="General">
                  <c:v>0.14682680000000001</c:v>
                </c:pt>
                <c:pt idx="1770" formatCode="General">
                  <c:v>0.14692277000000001</c:v>
                </c:pt>
                <c:pt idx="1771" formatCode="General">
                  <c:v>0.14700531999999999</c:v>
                </c:pt>
                <c:pt idx="1772" formatCode="General">
                  <c:v>0.14713793999999999</c:v>
                </c:pt>
                <c:pt idx="1773" formatCode="General">
                  <c:v>0.14721453000000001</c:v>
                </c:pt>
                <c:pt idx="1774" formatCode="General">
                  <c:v>0.14725864</c:v>
                </c:pt>
                <c:pt idx="1775" formatCode="General">
                  <c:v>0.14734</c:v>
                </c:pt>
                <c:pt idx="1776" formatCode="General">
                  <c:v>0.14741003999999999</c:v>
                </c:pt>
                <c:pt idx="1777" formatCode="General">
                  <c:v>0.14752119999999999</c:v>
                </c:pt>
                <c:pt idx="1778" formatCode="General">
                  <c:v>0.14765054</c:v>
                </c:pt>
                <c:pt idx="1779" formatCode="General">
                  <c:v>0.14764248999999999</c:v>
                </c:pt>
                <c:pt idx="1780" formatCode="General">
                  <c:v>0.14775157</c:v>
                </c:pt>
                <c:pt idx="1781" formatCode="General">
                  <c:v>0.14783948999999999</c:v>
                </c:pt>
                <c:pt idx="1782" formatCode="General">
                  <c:v>0.14790386</c:v>
                </c:pt>
                <c:pt idx="1783" formatCode="General">
                  <c:v>0.1480186</c:v>
                </c:pt>
                <c:pt idx="1784" formatCode="General">
                  <c:v>0.14813214999999999</c:v>
                </c:pt>
                <c:pt idx="1785" formatCode="General">
                  <c:v>0.14816104999999999</c:v>
                </c:pt>
                <c:pt idx="1786" formatCode="General">
                  <c:v>0.14823526000000001</c:v>
                </c:pt>
                <c:pt idx="1787" formatCode="General">
                  <c:v>0.14833033000000001</c:v>
                </c:pt>
                <c:pt idx="1788" formatCode="General">
                  <c:v>0.14847219</c:v>
                </c:pt>
                <c:pt idx="1789" formatCode="General">
                  <c:v>0.14851004000000001</c:v>
                </c:pt>
                <c:pt idx="1790" formatCode="General">
                  <c:v>0.14857261999999999</c:v>
                </c:pt>
                <c:pt idx="1791" formatCode="General">
                  <c:v>0.14873086999999999</c:v>
                </c:pt>
                <c:pt idx="1792" formatCode="General">
                  <c:v>0.14871806000000001</c:v>
                </c:pt>
                <c:pt idx="1793" formatCode="General">
                  <c:v>0.14880716999999999</c:v>
                </c:pt>
                <c:pt idx="1794" formatCode="General">
                  <c:v>0.14894842999999999</c:v>
                </c:pt>
                <c:pt idx="1795" formatCode="General">
                  <c:v>0.14902145</c:v>
                </c:pt>
                <c:pt idx="1796" formatCode="General">
                  <c:v>0.14910012</c:v>
                </c:pt>
                <c:pt idx="1797" formatCode="General">
                  <c:v>0.14918983</c:v>
                </c:pt>
                <c:pt idx="1798" formatCode="General">
                  <c:v>0.14924556</c:v>
                </c:pt>
                <c:pt idx="1799" formatCode="General">
                  <c:v>0.14934659</c:v>
                </c:pt>
                <c:pt idx="1800" formatCode="General">
                  <c:v>0.14943956999999999</c:v>
                </c:pt>
                <c:pt idx="1801" formatCode="General">
                  <c:v>0.14949977</c:v>
                </c:pt>
                <c:pt idx="1802" formatCode="General">
                  <c:v>0.14962763000000001</c:v>
                </c:pt>
                <c:pt idx="1803" formatCode="General">
                  <c:v>0.14964640000000001</c:v>
                </c:pt>
                <c:pt idx="1804" formatCode="General">
                  <c:v>0.14977573999999999</c:v>
                </c:pt>
                <c:pt idx="1805" formatCode="General">
                  <c:v>0.14985085000000001</c:v>
                </c:pt>
                <c:pt idx="1806" formatCode="General">
                  <c:v>0.14992088000000001</c:v>
                </c:pt>
                <c:pt idx="1807" formatCode="General">
                  <c:v>0.15004962999999999</c:v>
                </c:pt>
                <c:pt idx="1808" formatCode="General">
                  <c:v>0.15005051999999999</c:v>
                </c:pt>
                <c:pt idx="1809" formatCode="General">
                  <c:v>0.1501739</c:v>
                </c:pt>
                <c:pt idx="1810" formatCode="General">
                  <c:v>0.15026629</c:v>
                </c:pt>
                <c:pt idx="1811" formatCode="General">
                  <c:v>0.15031725000000001</c:v>
                </c:pt>
                <c:pt idx="1812" formatCode="General">
                  <c:v>0.15046149</c:v>
                </c:pt>
                <c:pt idx="1813" formatCode="General">
                  <c:v>0.15050113000000001</c:v>
                </c:pt>
                <c:pt idx="1814" formatCode="General">
                  <c:v>0.15058041</c:v>
                </c:pt>
                <c:pt idx="1815" formatCode="General">
                  <c:v>0.15067458</c:v>
                </c:pt>
                <c:pt idx="1816" formatCode="General">
                  <c:v>0.15069394999999999</c:v>
                </c:pt>
                <c:pt idx="1817" formatCode="General">
                  <c:v>0.15091120999999999</c:v>
                </c:pt>
                <c:pt idx="1818" formatCode="General">
                  <c:v>0.15091537999999999</c:v>
                </c:pt>
                <c:pt idx="1819" formatCode="General">
                  <c:v>0.15104799999999999</c:v>
                </c:pt>
                <c:pt idx="1820" formatCode="General">
                  <c:v>0.15110641999999999</c:v>
                </c:pt>
                <c:pt idx="1821" formatCode="General">
                  <c:v>0.15121192</c:v>
                </c:pt>
                <c:pt idx="1822" formatCode="General">
                  <c:v>0.15121788</c:v>
                </c:pt>
                <c:pt idx="1823" formatCode="General">
                  <c:v>0.15139073</c:v>
                </c:pt>
                <c:pt idx="1824" formatCode="General">
                  <c:v>0.15144229000000001</c:v>
                </c:pt>
                <c:pt idx="1825" formatCode="General">
                  <c:v>0.15153781</c:v>
                </c:pt>
                <c:pt idx="1826" formatCode="General">
                  <c:v>0.15156596999999999</c:v>
                </c:pt>
                <c:pt idx="1827" formatCode="General">
                  <c:v>0.15162735999999999</c:v>
                </c:pt>
                <c:pt idx="1828" formatCode="General">
                  <c:v>0.1517722</c:v>
                </c:pt>
                <c:pt idx="1829" formatCode="General">
                  <c:v>0.15182957</c:v>
                </c:pt>
                <c:pt idx="1830" formatCode="General">
                  <c:v>0.15192865999999999</c:v>
                </c:pt>
                <c:pt idx="1831" formatCode="General">
                  <c:v>0.1520358</c:v>
                </c:pt>
                <c:pt idx="1832" formatCode="General">
                  <c:v>0.15207319999999999</c:v>
                </c:pt>
                <c:pt idx="1833" formatCode="General">
                  <c:v>0.1521942</c:v>
                </c:pt>
                <c:pt idx="1834" formatCode="General">
                  <c:v>0.15224963</c:v>
                </c:pt>
                <c:pt idx="1835" formatCode="General">
                  <c:v>0.15231565</c:v>
                </c:pt>
                <c:pt idx="1836" formatCode="General">
                  <c:v>0.15244975999999999</c:v>
                </c:pt>
                <c:pt idx="1837" formatCode="General">
                  <c:v>0.15244856000000001</c:v>
                </c:pt>
                <c:pt idx="1838" formatCode="General">
                  <c:v>0.1525794</c:v>
                </c:pt>
                <c:pt idx="1839" formatCode="General">
                  <c:v>0.15266701999999999</c:v>
                </c:pt>
                <c:pt idx="1840" formatCode="General">
                  <c:v>0.15274554000000001</c:v>
                </c:pt>
                <c:pt idx="1841" formatCode="General">
                  <c:v>0.15285267999999999</c:v>
                </c:pt>
                <c:pt idx="1842" formatCode="General">
                  <c:v>0.15287310000000001</c:v>
                </c:pt>
                <c:pt idx="1843" formatCode="General">
                  <c:v>0.15296056999999999</c:v>
                </c:pt>
                <c:pt idx="1844" formatCode="General">
                  <c:v>0.15311509000000001</c:v>
                </c:pt>
                <c:pt idx="1845" formatCode="General">
                  <c:v>0.15310003999999999</c:v>
                </c:pt>
                <c:pt idx="1846" formatCode="General">
                  <c:v>0.15327378999999999</c:v>
                </c:pt>
                <c:pt idx="1847" formatCode="General">
                  <c:v>0.15336156000000001</c:v>
                </c:pt>
                <c:pt idx="1848" formatCode="General">
                  <c:v>0.15339538</c:v>
                </c:pt>
                <c:pt idx="1849" formatCode="General">
                  <c:v>0.15351132000000001</c:v>
                </c:pt>
                <c:pt idx="1850" formatCode="General">
                  <c:v>0.15360013</c:v>
                </c:pt>
                <c:pt idx="1851" formatCode="General">
                  <c:v>0.1536797</c:v>
                </c:pt>
                <c:pt idx="1852" formatCode="General">
                  <c:v>0.15375643999999999</c:v>
                </c:pt>
                <c:pt idx="1853" formatCode="General">
                  <c:v>0.15383825000000001</c:v>
                </c:pt>
                <c:pt idx="1854" formatCode="General">
                  <c:v>0.15389815000000001</c:v>
                </c:pt>
                <c:pt idx="1855" formatCode="General">
                  <c:v>0.15399336999999999</c:v>
                </c:pt>
                <c:pt idx="1856" formatCode="General">
                  <c:v>0.15408725000000001</c:v>
                </c:pt>
                <c:pt idx="1857" formatCode="General">
                  <c:v>0.15417560999999999</c:v>
                </c:pt>
                <c:pt idx="1858" formatCode="General">
                  <c:v>0.15424578999999999</c:v>
                </c:pt>
                <c:pt idx="1859" formatCode="General">
                  <c:v>0.15431210000000001</c:v>
                </c:pt>
                <c:pt idx="1860" formatCode="General">
                  <c:v>0.15442549999999999</c:v>
                </c:pt>
                <c:pt idx="1861" formatCode="General">
                  <c:v>0.15442938</c:v>
                </c:pt>
                <c:pt idx="1862" formatCode="General">
                  <c:v>0.15461609000000001</c:v>
                </c:pt>
                <c:pt idx="1863" formatCode="General">
                  <c:v>0.15466541</c:v>
                </c:pt>
                <c:pt idx="1864" formatCode="General">
                  <c:v>0.15469490999999999</c:v>
                </c:pt>
                <c:pt idx="1865" formatCode="General">
                  <c:v>0.15485062999999999</c:v>
                </c:pt>
                <c:pt idx="1866" formatCode="General">
                  <c:v>0.15488072999999999</c:v>
                </c:pt>
                <c:pt idx="1867" formatCode="General">
                  <c:v>0.15499607000000001</c:v>
                </c:pt>
                <c:pt idx="1868" formatCode="General">
                  <c:v>0.15507638000000001</c:v>
                </c:pt>
                <c:pt idx="1869" formatCode="General">
                  <c:v>0.15514939999999999</c:v>
                </c:pt>
                <c:pt idx="1870" formatCode="General">
                  <c:v>0.15522316</c:v>
                </c:pt>
                <c:pt idx="1871" formatCode="General">
                  <c:v>0.15531421000000001</c:v>
                </c:pt>
                <c:pt idx="1872" formatCode="General">
                  <c:v>0.15540599999999999</c:v>
                </c:pt>
                <c:pt idx="1873" formatCode="General">
                  <c:v>0.15548139999999999</c:v>
                </c:pt>
                <c:pt idx="1874" formatCode="General">
                  <c:v>0.15553579000000001</c:v>
                </c:pt>
                <c:pt idx="1875" formatCode="General">
                  <c:v>0.15567169</c:v>
                </c:pt>
                <c:pt idx="1876" formatCode="General">
                  <c:v>0.15575528</c:v>
                </c:pt>
                <c:pt idx="1877" formatCode="General">
                  <c:v>0.15583306999999999</c:v>
                </c:pt>
                <c:pt idx="1878" formatCode="General">
                  <c:v>0.15592664000000001</c:v>
                </c:pt>
                <c:pt idx="1879" formatCode="General">
                  <c:v>0.15596895999999999</c:v>
                </c:pt>
                <c:pt idx="1880" formatCode="General">
                  <c:v>0.15609175</c:v>
                </c:pt>
                <c:pt idx="1881" formatCode="General">
                  <c:v>0.15618890999999999</c:v>
                </c:pt>
                <c:pt idx="1882" formatCode="General">
                  <c:v>0.15621214999999999</c:v>
                </c:pt>
                <c:pt idx="1883" formatCode="General">
                  <c:v>0.15629366</c:v>
                </c:pt>
                <c:pt idx="1884" formatCode="General">
                  <c:v>0.15639558000000001</c:v>
                </c:pt>
                <c:pt idx="1885" formatCode="General">
                  <c:v>0.15644446000000001</c:v>
                </c:pt>
                <c:pt idx="1886" formatCode="General">
                  <c:v>0.15659258000000001</c:v>
                </c:pt>
                <c:pt idx="1887" formatCode="General">
                  <c:v>0.15660404999999999</c:v>
                </c:pt>
                <c:pt idx="1888" formatCode="General">
                  <c:v>0.15675843</c:v>
                </c:pt>
                <c:pt idx="1889" formatCode="General">
                  <c:v>0.15683606</c:v>
                </c:pt>
                <c:pt idx="1890" formatCode="General">
                  <c:v>0.15690535</c:v>
                </c:pt>
                <c:pt idx="1891" formatCode="General">
                  <c:v>0.15698031000000001</c:v>
                </c:pt>
                <c:pt idx="1892" formatCode="General">
                  <c:v>0.15705258</c:v>
                </c:pt>
                <c:pt idx="1893" formatCode="General">
                  <c:v>0.15715525</c:v>
                </c:pt>
                <c:pt idx="1894" formatCode="General">
                  <c:v>0.15721932</c:v>
                </c:pt>
                <c:pt idx="1895" formatCode="General">
                  <c:v>0.15731990000000001</c:v>
                </c:pt>
                <c:pt idx="1896" formatCode="General">
                  <c:v>0.15742183000000001</c:v>
                </c:pt>
                <c:pt idx="1897" formatCode="General">
                  <c:v>0.15749574999999999</c:v>
                </c:pt>
                <c:pt idx="1898" formatCode="General">
                  <c:v>0.15752285999999999</c:v>
                </c:pt>
                <c:pt idx="1899" formatCode="General">
                  <c:v>0.15765323000000001</c:v>
                </c:pt>
                <c:pt idx="1900" formatCode="General">
                  <c:v>0.15770227000000001</c:v>
                </c:pt>
                <c:pt idx="1901" formatCode="General">
                  <c:v>0.15784323</c:v>
                </c:pt>
                <c:pt idx="1902" formatCode="General">
                  <c:v>0.15787691000000001</c:v>
                </c:pt>
                <c:pt idx="1903" formatCode="General">
                  <c:v>0.15794917999999999</c:v>
                </c:pt>
                <c:pt idx="1904" formatCode="General">
                  <c:v>0.15806898</c:v>
                </c:pt>
                <c:pt idx="1905" formatCode="General">
                  <c:v>0.15816047999999999</c:v>
                </c:pt>
                <c:pt idx="1906" formatCode="General">
                  <c:v>0.15825093000000001</c:v>
                </c:pt>
                <c:pt idx="1907" formatCode="General">
                  <c:v>0.15832618000000001</c:v>
                </c:pt>
                <c:pt idx="1908" formatCode="General">
                  <c:v>0.15836491999999999</c:v>
                </c:pt>
                <c:pt idx="1909" formatCode="General">
                  <c:v>0.15848860000000001</c:v>
                </c:pt>
                <c:pt idx="1910" formatCode="General">
                  <c:v>0.15855432999999999</c:v>
                </c:pt>
                <c:pt idx="1911" formatCode="General">
                  <c:v>0.15863732</c:v>
                </c:pt>
                <c:pt idx="1912" formatCode="General">
                  <c:v>0.15871646</c:v>
                </c:pt>
                <c:pt idx="1913" formatCode="General">
                  <c:v>0.1588051</c:v>
                </c:pt>
                <c:pt idx="1914" formatCode="General">
                  <c:v>0.15893608000000001</c:v>
                </c:pt>
                <c:pt idx="1915" formatCode="General">
                  <c:v>0.15895440999999999</c:v>
                </c:pt>
                <c:pt idx="1916" formatCode="General">
                  <c:v>0.15900552000000001</c:v>
                </c:pt>
                <c:pt idx="1917" formatCode="General">
                  <c:v>0.15918610999999999</c:v>
                </c:pt>
                <c:pt idx="1918" formatCode="General">
                  <c:v>0.15917956999999999</c:v>
                </c:pt>
                <c:pt idx="1919" formatCode="General">
                  <c:v>0.15931008999999999</c:v>
                </c:pt>
                <c:pt idx="1920" formatCode="General">
                  <c:v>0.15937879999999999</c:v>
                </c:pt>
                <c:pt idx="1921" formatCode="General">
                  <c:v>0.15948042000000001</c:v>
                </c:pt>
                <c:pt idx="1922" formatCode="General">
                  <c:v>0.15958786</c:v>
                </c:pt>
                <c:pt idx="1923" formatCode="General">
                  <c:v>0.15968293</c:v>
                </c:pt>
                <c:pt idx="1924" formatCode="General">
                  <c:v>0.15972212</c:v>
                </c:pt>
                <c:pt idx="1925" formatCode="General">
                  <c:v>0.15986575</c:v>
                </c:pt>
                <c:pt idx="1926" formatCode="General">
                  <c:v>0.15984133</c:v>
                </c:pt>
                <c:pt idx="1927" formatCode="General">
                  <c:v>0.16000986</c:v>
                </c:pt>
                <c:pt idx="1928" formatCode="General">
                  <c:v>0.16003102</c:v>
                </c:pt>
                <c:pt idx="1929" formatCode="General">
                  <c:v>0.16008987</c:v>
                </c:pt>
                <c:pt idx="1930" formatCode="General">
                  <c:v>0.16024664</c:v>
                </c:pt>
                <c:pt idx="1931" formatCode="General">
                  <c:v>0.16028671999999999</c:v>
                </c:pt>
                <c:pt idx="1932" formatCode="General">
                  <c:v>0.16039073000000001</c:v>
                </c:pt>
                <c:pt idx="1933" formatCode="General">
                  <c:v>0.16044796</c:v>
                </c:pt>
                <c:pt idx="1934" formatCode="General">
                  <c:v>0.1604788</c:v>
                </c:pt>
                <c:pt idx="1935" formatCode="General">
                  <c:v>0.16063659999999999</c:v>
                </c:pt>
                <c:pt idx="1936" formatCode="General">
                  <c:v>0.16070783</c:v>
                </c:pt>
                <c:pt idx="1937" formatCode="General">
                  <c:v>0.16078365999999999</c:v>
                </c:pt>
                <c:pt idx="1938" formatCode="General">
                  <c:v>0.16090825</c:v>
                </c:pt>
                <c:pt idx="1939" formatCode="General">
                  <c:v>0.1609862</c:v>
                </c:pt>
                <c:pt idx="1940" formatCode="General">
                  <c:v>0.1611273</c:v>
                </c:pt>
                <c:pt idx="1941" formatCode="General">
                  <c:v>0.16108662000000001</c:v>
                </c:pt>
                <c:pt idx="1942" formatCode="General">
                  <c:v>0.16120804999999999</c:v>
                </c:pt>
                <c:pt idx="1943" formatCode="General">
                  <c:v>0.16131118</c:v>
                </c:pt>
                <c:pt idx="1944" formatCode="General">
                  <c:v>0.16134277</c:v>
                </c:pt>
                <c:pt idx="1945" formatCode="General">
                  <c:v>0.16146553999999999</c:v>
                </c:pt>
                <c:pt idx="1946" formatCode="General">
                  <c:v>0.16151322000000001</c:v>
                </c:pt>
                <c:pt idx="1947" formatCode="General">
                  <c:v>0.16161516000000001</c:v>
                </c:pt>
                <c:pt idx="1948" formatCode="General">
                  <c:v>0.16172901000000001</c:v>
                </c:pt>
                <c:pt idx="1949" formatCode="General">
                  <c:v>0.16178010000000001</c:v>
                </c:pt>
                <c:pt idx="1950" formatCode="General">
                  <c:v>0.16188294</c:v>
                </c:pt>
                <c:pt idx="1951" formatCode="General">
                  <c:v>0.16200095</c:v>
                </c:pt>
                <c:pt idx="1952" formatCode="General">
                  <c:v>0.16197473000000001</c:v>
                </c:pt>
                <c:pt idx="1953" formatCode="General">
                  <c:v>0.16214087999999999</c:v>
                </c:pt>
                <c:pt idx="1954" formatCode="General">
                  <c:v>0.16218737</c:v>
                </c:pt>
                <c:pt idx="1955" formatCode="General">
                  <c:v>0.16224176000000001</c:v>
                </c:pt>
                <c:pt idx="1956" formatCode="General">
                  <c:v>0.16240685999999999</c:v>
                </c:pt>
                <c:pt idx="1957" formatCode="General">
                  <c:v>0.16248093999999999</c:v>
                </c:pt>
                <c:pt idx="1958" formatCode="General">
                  <c:v>0.1626098</c:v>
                </c:pt>
                <c:pt idx="1959" formatCode="General">
                  <c:v>0.16256688999999999</c:v>
                </c:pt>
                <c:pt idx="1960" formatCode="General">
                  <c:v>0.16271711999999999</c:v>
                </c:pt>
                <c:pt idx="1961" formatCode="General">
                  <c:v>0.16277477000000001</c:v>
                </c:pt>
                <c:pt idx="1962" formatCode="General">
                  <c:v>0.16285031999999999</c:v>
                </c:pt>
                <c:pt idx="1963" formatCode="General">
                  <c:v>0.16294986</c:v>
                </c:pt>
                <c:pt idx="1964" formatCode="General">
                  <c:v>0.16305596</c:v>
                </c:pt>
                <c:pt idx="1965" formatCode="General">
                  <c:v>0.16312286000000001</c:v>
                </c:pt>
                <c:pt idx="1966" formatCode="General">
                  <c:v>0.16322075999999999</c:v>
                </c:pt>
                <c:pt idx="1967" formatCode="General">
                  <c:v>0.16327649</c:v>
                </c:pt>
                <c:pt idx="1968" formatCode="General">
                  <c:v>0.16339824</c:v>
                </c:pt>
                <c:pt idx="1969" formatCode="General">
                  <c:v>0.16344354</c:v>
                </c:pt>
                <c:pt idx="1970" formatCode="General">
                  <c:v>0.16357600999999999</c:v>
                </c:pt>
                <c:pt idx="1971" formatCode="General">
                  <c:v>0.16360150000000001</c:v>
                </c:pt>
                <c:pt idx="1972" formatCode="General">
                  <c:v>0.16367018</c:v>
                </c:pt>
                <c:pt idx="1973" formatCode="General">
                  <c:v>0.16375512</c:v>
                </c:pt>
                <c:pt idx="1974" formatCode="General">
                  <c:v>0.16387746</c:v>
                </c:pt>
                <c:pt idx="1975" formatCode="General">
                  <c:v>0.16396672000000001</c:v>
                </c:pt>
                <c:pt idx="1976" formatCode="General">
                  <c:v>0.16402304000000001</c:v>
                </c:pt>
                <c:pt idx="1977" formatCode="General">
                  <c:v>0.16410812999999999</c:v>
                </c:pt>
                <c:pt idx="1978" formatCode="General">
                  <c:v>0.16422600000000001</c:v>
                </c:pt>
                <c:pt idx="1979" formatCode="General">
                  <c:v>0.16430049999999999</c:v>
                </c:pt>
                <c:pt idx="1980" formatCode="General">
                  <c:v>0.16434505999999999</c:v>
                </c:pt>
                <c:pt idx="1981" formatCode="General">
                  <c:v>0.16446188</c:v>
                </c:pt>
                <c:pt idx="1982" formatCode="General">
                  <c:v>0.16450538000000001</c:v>
                </c:pt>
                <c:pt idx="1983" formatCode="General">
                  <c:v>0.1646328</c:v>
                </c:pt>
                <c:pt idx="1984" formatCode="General">
                  <c:v>0.16468226999999999</c:v>
                </c:pt>
                <c:pt idx="1985" formatCode="General">
                  <c:v>0.16472249999999999</c:v>
                </c:pt>
                <c:pt idx="1986" formatCode="General">
                  <c:v>0.16488849999999999</c:v>
                </c:pt>
                <c:pt idx="1987" formatCode="General">
                  <c:v>0.16493142</c:v>
                </c:pt>
                <c:pt idx="1988" formatCode="General">
                  <c:v>0.16502501</c:v>
                </c:pt>
                <c:pt idx="1989" formatCode="General">
                  <c:v>0.16510248</c:v>
                </c:pt>
                <c:pt idx="1990" formatCode="General">
                  <c:v>0.16517133000000001</c:v>
                </c:pt>
                <c:pt idx="1991" formatCode="General">
                  <c:v>0.16524359999999999</c:v>
                </c:pt>
                <c:pt idx="1992" formatCode="General">
                  <c:v>0.16538948000000001</c:v>
                </c:pt>
                <c:pt idx="1993" formatCode="General">
                  <c:v>0.16544163000000001</c:v>
                </c:pt>
                <c:pt idx="1994" formatCode="General">
                  <c:v>0.16553834000000001</c:v>
                </c:pt>
                <c:pt idx="1995" formatCode="General">
                  <c:v>0.16557261000000001</c:v>
                </c:pt>
                <c:pt idx="1996" formatCode="General">
                  <c:v>0.16567439</c:v>
                </c:pt>
                <c:pt idx="1997" formatCode="General">
                  <c:v>0.16579553</c:v>
                </c:pt>
                <c:pt idx="1998" formatCode="General">
                  <c:v>0.16584486000000001</c:v>
                </c:pt>
                <c:pt idx="1999" formatCode="General">
                  <c:v>0.16594648000000001</c:v>
                </c:pt>
                <c:pt idx="2000" formatCode="General">
                  <c:v>0.16606033000000001</c:v>
                </c:pt>
                <c:pt idx="2001" formatCode="General">
                  <c:v>0.16604706999999999</c:v>
                </c:pt>
                <c:pt idx="2002" formatCode="General">
                  <c:v>0.16619012</c:v>
                </c:pt>
                <c:pt idx="2003" formatCode="General">
                  <c:v>0.16620144000000001</c:v>
                </c:pt>
                <c:pt idx="2004" formatCode="General">
                  <c:v>0.16635463</c:v>
                </c:pt>
                <c:pt idx="2005" formatCode="General">
                  <c:v>0.16646162</c:v>
                </c:pt>
                <c:pt idx="2006" formatCode="General">
                  <c:v>0.16647354</c:v>
                </c:pt>
                <c:pt idx="2007" formatCode="General">
                  <c:v>0.16664625999999999</c:v>
                </c:pt>
                <c:pt idx="2008" formatCode="General">
                  <c:v>0.16672701000000001</c:v>
                </c:pt>
                <c:pt idx="2009" formatCode="General">
                  <c:v>0.16679585</c:v>
                </c:pt>
                <c:pt idx="2010" formatCode="General">
                  <c:v>0.16683891000000001</c:v>
                </c:pt>
                <c:pt idx="2011" formatCode="General">
                  <c:v>0.16696617</c:v>
                </c:pt>
                <c:pt idx="2012" formatCode="General">
                  <c:v>0.16705065999999999</c:v>
                </c:pt>
                <c:pt idx="2013" formatCode="General">
                  <c:v>0.16712337999999999</c:v>
                </c:pt>
                <c:pt idx="2014" formatCode="General">
                  <c:v>0.16716629</c:v>
                </c:pt>
                <c:pt idx="2015" formatCode="General">
                  <c:v>0.16731322000000001</c:v>
                </c:pt>
                <c:pt idx="2016" formatCode="General">
                  <c:v>0.16735940999999999</c:v>
                </c:pt>
                <c:pt idx="2017" formatCode="General">
                  <c:v>0.16750424999999999</c:v>
                </c:pt>
                <c:pt idx="2018" formatCode="General">
                  <c:v>0.16750053000000001</c:v>
                </c:pt>
                <c:pt idx="2019" formatCode="General">
                  <c:v>0.16758665</c:v>
                </c:pt>
                <c:pt idx="2020" formatCode="General">
                  <c:v>0.16772761999999999</c:v>
                </c:pt>
                <c:pt idx="2021" formatCode="General">
                  <c:v>0.16780764000000001</c:v>
                </c:pt>
                <c:pt idx="2022" formatCode="General">
                  <c:v>0.16794041000000001</c:v>
                </c:pt>
                <c:pt idx="2023" formatCode="General">
                  <c:v>0.16795052999999999</c:v>
                </c:pt>
                <c:pt idx="2024" formatCode="General">
                  <c:v>0.16800165</c:v>
                </c:pt>
                <c:pt idx="2025" formatCode="General">
                  <c:v>0.16809911</c:v>
                </c:pt>
                <c:pt idx="2026" formatCode="General">
                  <c:v>0.16818791999999999</c:v>
                </c:pt>
                <c:pt idx="2027" formatCode="General">
                  <c:v>0.16820060000000001</c:v>
                </c:pt>
                <c:pt idx="2028" formatCode="General">
                  <c:v>0.16836271999999999</c:v>
                </c:pt>
                <c:pt idx="2029" formatCode="General">
                  <c:v>0.16843527999999999</c:v>
                </c:pt>
                <c:pt idx="2030" formatCode="General">
                  <c:v>0.16849174</c:v>
                </c:pt>
                <c:pt idx="2031" formatCode="General">
                  <c:v>0.16859068999999999</c:v>
                </c:pt>
                <c:pt idx="2032" formatCode="General">
                  <c:v>0.16864598</c:v>
                </c:pt>
                <c:pt idx="2033" formatCode="General">
                  <c:v>0.16876352999999999</c:v>
                </c:pt>
                <c:pt idx="2034" formatCode="General">
                  <c:v>0.16884804</c:v>
                </c:pt>
                <c:pt idx="2035" formatCode="General">
                  <c:v>0.16890943</c:v>
                </c:pt>
                <c:pt idx="2036" formatCode="General">
                  <c:v>0.16905770000000001</c:v>
                </c:pt>
                <c:pt idx="2037" formatCode="General">
                  <c:v>0.16910686</c:v>
                </c:pt>
                <c:pt idx="2038" formatCode="General">
                  <c:v>0.16914977</c:v>
                </c:pt>
                <c:pt idx="2039" formatCode="General">
                  <c:v>0.16920403000000001</c:v>
                </c:pt>
                <c:pt idx="2040" formatCode="General">
                  <c:v>0.16942145</c:v>
                </c:pt>
                <c:pt idx="2041" formatCode="General">
                  <c:v>0.16943945999999999</c:v>
                </c:pt>
                <c:pt idx="2042" formatCode="General">
                  <c:v>0.16945972000000001</c:v>
                </c:pt>
                <c:pt idx="2043" formatCode="General">
                  <c:v>0.16958922000000001</c:v>
                </c:pt>
                <c:pt idx="2044" formatCode="General">
                  <c:v>0.16966969000000001</c:v>
                </c:pt>
                <c:pt idx="2045" formatCode="General">
                  <c:v>0.16974687999999999</c:v>
                </c:pt>
                <c:pt idx="2046" formatCode="General">
                  <c:v>0.16983852999999999</c:v>
                </c:pt>
                <c:pt idx="2047" formatCode="General">
                  <c:v>0.16988307</c:v>
                </c:pt>
                <c:pt idx="2048" formatCode="General">
                  <c:v>0.17001346000000001</c:v>
                </c:pt>
                <c:pt idx="2049" formatCode="General">
                  <c:v>0.17014802000000001</c:v>
                </c:pt>
                <c:pt idx="2050" formatCode="General">
                  <c:v>0.17018601</c:v>
                </c:pt>
                <c:pt idx="2051" formatCode="General">
                  <c:v>0.17026110999999999</c:v>
                </c:pt>
                <c:pt idx="2052" formatCode="General">
                  <c:v>0.17030418</c:v>
                </c:pt>
                <c:pt idx="2053" formatCode="General">
                  <c:v>0.17041593999999999</c:v>
                </c:pt>
                <c:pt idx="2054" formatCode="General">
                  <c:v>0.17055466999999999</c:v>
                </c:pt>
                <c:pt idx="2055" formatCode="General">
                  <c:v>0.17058611000000001</c:v>
                </c:pt>
                <c:pt idx="2056" formatCode="General">
                  <c:v>0.17071679000000001</c:v>
                </c:pt>
                <c:pt idx="2057" formatCode="General">
                  <c:v>0.17073125</c:v>
                </c:pt>
                <c:pt idx="2058" formatCode="General">
                  <c:v>0.17082125000000001</c:v>
                </c:pt>
                <c:pt idx="2059" formatCode="General">
                  <c:v>0.17090231</c:v>
                </c:pt>
                <c:pt idx="2060" formatCode="General">
                  <c:v>0.17096743</c:v>
                </c:pt>
                <c:pt idx="2061" formatCode="General">
                  <c:v>0.17111941999999999</c:v>
                </c:pt>
                <c:pt idx="2062" formatCode="General">
                  <c:v>0.17118499000000001</c:v>
                </c:pt>
                <c:pt idx="2063" formatCode="General">
                  <c:v>0.17129257000000001</c:v>
                </c:pt>
                <c:pt idx="2064" formatCode="General">
                  <c:v>0.17135710000000001</c:v>
                </c:pt>
                <c:pt idx="2065" formatCode="General">
                  <c:v>0.17141074000000001</c:v>
                </c:pt>
                <c:pt idx="2066" formatCode="General">
                  <c:v>0.17146005</c:v>
                </c:pt>
                <c:pt idx="2067" formatCode="General">
                  <c:v>0.17156734000000001</c:v>
                </c:pt>
                <c:pt idx="2068" formatCode="General">
                  <c:v>0.17167598000000001</c:v>
                </c:pt>
                <c:pt idx="2069" formatCode="General">
                  <c:v>0.17171711000000001</c:v>
                </c:pt>
                <c:pt idx="2070" formatCode="General">
                  <c:v>0.17182291</c:v>
                </c:pt>
                <c:pt idx="2071" formatCode="General">
                  <c:v>0.17193987999999999</c:v>
                </c:pt>
                <c:pt idx="2072" formatCode="General">
                  <c:v>0.17205432000000001</c:v>
                </c:pt>
                <c:pt idx="2073" formatCode="General">
                  <c:v>0.17214267999999999</c:v>
                </c:pt>
                <c:pt idx="2074" formatCode="General">
                  <c:v>0.17217383</c:v>
                </c:pt>
                <c:pt idx="2075" formatCode="General">
                  <c:v>0.17224342000000001</c:v>
                </c:pt>
                <c:pt idx="2076" formatCode="General">
                  <c:v>0.17236724</c:v>
                </c:pt>
                <c:pt idx="2077" formatCode="General">
                  <c:v>0.17238796000000001</c:v>
                </c:pt>
                <c:pt idx="2078" formatCode="General">
                  <c:v>0.17250061</c:v>
                </c:pt>
                <c:pt idx="2079" formatCode="General">
                  <c:v>0.17265514000000001</c:v>
                </c:pt>
                <c:pt idx="2080" formatCode="General">
                  <c:v>0.17262429000000001</c:v>
                </c:pt>
                <c:pt idx="2081" formatCode="General">
                  <c:v>0.17272842999999999</c:v>
                </c:pt>
                <c:pt idx="2082" formatCode="General">
                  <c:v>0.17283931</c:v>
                </c:pt>
                <c:pt idx="2083" formatCode="General">
                  <c:v>0.17288268000000001</c:v>
                </c:pt>
                <c:pt idx="2084" formatCode="General">
                  <c:v>0.17302318999999999</c:v>
                </c:pt>
                <c:pt idx="2085" formatCode="General">
                  <c:v>0.17305672</c:v>
                </c:pt>
                <c:pt idx="2086" formatCode="General">
                  <c:v>0.17316609999999999</c:v>
                </c:pt>
                <c:pt idx="2087" formatCode="General">
                  <c:v>0.17326279999999999</c:v>
                </c:pt>
                <c:pt idx="2088" formatCode="General">
                  <c:v>0.17329945999999999</c:v>
                </c:pt>
                <c:pt idx="2089" formatCode="General">
                  <c:v>0.17340615000000001</c:v>
                </c:pt>
                <c:pt idx="2090" formatCode="General">
                  <c:v>0.17352475000000001</c:v>
                </c:pt>
                <c:pt idx="2091" formatCode="General">
                  <c:v>0.17362341000000001</c:v>
                </c:pt>
                <c:pt idx="2092" formatCode="General">
                  <c:v>0.17370074999999999</c:v>
                </c:pt>
                <c:pt idx="2093" formatCode="General">
                  <c:v>0.17376601999999999</c:v>
                </c:pt>
                <c:pt idx="2094" formatCode="General">
                  <c:v>0.17380878</c:v>
                </c:pt>
                <c:pt idx="2095" formatCode="General">
                  <c:v>0.17395794000000001</c:v>
                </c:pt>
                <c:pt idx="2096" formatCode="General">
                  <c:v>0.17402500000000001</c:v>
                </c:pt>
                <c:pt idx="2097" formatCode="General">
                  <c:v>0.17412588000000001</c:v>
                </c:pt>
                <c:pt idx="2098" formatCode="General">
                  <c:v>0.17412215</c:v>
                </c:pt>
                <c:pt idx="2099" formatCode="General">
                  <c:v>0.17430411000000001</c:v>
                </c:pt>
                <c:pt idx="2100" formatCode="General">
                  <c:v>0.17433583999999999</c:v>
                </c:pt>
                <c:pt idx="2101" formatCode="General">
                  <c:v>0.17445384999999999</c:v>
                </c:pt>
                <c:pt idx="2102" formatCode="General">
                  <c:v>0.17448366000000001</c:v>
                </c:pt>
                <c:pt idx="2103" formatCode="General">
                  <c:v>0.17457247000000001</c:v>
                </c:pt>
                <c:pt idx="2104" formatCode="General">
                  <c:v>0.1746586</c:v>
                </c:pt>
                <c:pt idx="2105" formatCode="General">
                  <c:v>0.17468020000000001</c:v>
                </c:pt>
                <c:pt idx="2106" formatCode="General">
                  <c:v>0.17486155</c:v>
                </c:pt>
                <c:pt idx="2107" formatCode="General">
                  <c:v>0.17494902000000001</c:v>
                </c:pt>
                <c:pt idx="2108" formatCode="General">
                  <c:v>0.17499745</c:v>
                </c:pt>
                <c:pt idx="2109" formatCode="General">
                  <c:v>0.17508984</c:v>
                </c:pt>
                <c:pt idx="2110" formatCode="General">
                  <c:v>0.17513587999999999</c:v>
                </c:pt>
                <c:pt idx="2111" formatCode="General">
                  <c:v>0.17521232</c:v>
                </c:pt>
                <c:pt idx="2112" formatCode="General">
                  <c:v>0.17531842</c:v>
                </c:pt>
                <c:pt idx="2113" formatCode="General">
                  <c:v>0.17546191999999999</c:v>
                </c:pt>
                <c:pt idx="2114" formatCode="General">
                  <c:v>0.17553985</c:v>
                </c:pt>
                <c:pt idx="2115" formatCode="General">
                  <c:v>0.17556846000000001</c:v>
                </c:pt>
                <c:pt idx="2116" formatCode="General">
                  <c:v>0.17565235000000001</c:v>
                </c:pt>
                <c:pt idx="2117" formatCode="General">
                  <c:v>0.17575592000000001</c:v>
                </c:pt>
                <c:pt idx="2118" formatCode="General">
                  <c:v>0.17578170000000001</c:v>
                </c:pt>
                <c:pt idx="2119" formatCode="General">
                  <c:v>0.17589568999999999</c:v>
                </c:pt>
                <c:pt idx="2120" formatCode="General">
                  <c:v>0.17597929000000001</c:v>
                </c:pt>
                <c:pt idx="2121" formatCode="General">
                  <c:v>0.17609209000000001</c:v>
                </c:pt>
                <c:pt idx="2122" formatCode="General">
                  <c:v>0.17614603000000001</c:v>
                </c:pt>
                <c:pt idx="2123" formatCode="General">
                  <c:v>0.17621887999999999</c:v>
                </c:pt>
                <c:pt idx="2124" formatCode="General">
                  <c:v>0.17632067000000001</c:v>
                </c:pt>
                <c:pt idx="2125" formatCode="General">
                  <c:v>0.17638788999999999</c:v>
                </c:pt>
                <c:pt idx="2126" formatCode="General">
                  <c:v>0.17646714999999999</c:v>
                </c:pt>
                <c:pt idx="2127" formatCode="General">
                  <c:v>0.17659351000000001</c:v>
                </c:pt>
                <c:pt idx="2128" formatCode="General">
                  <c:v>0.17666608</c:v>
                </c:pt>
                <c:pt idx="2129" formatCode="General">
                  <c:v>0.17672002000000001</c:v>
                </c:pt>
                <c:pt idx="2130" formatCode="General">
                  <c:v>0.17680989</c:v>
                </c:pt>
                <c:pt idx="2131" formatCode="General">
                  <c:v>0.17696186999999999</c:v>
                </c:pt>
                <c:pt idx="2132" formatCode="General">
                  <c:v>0.17703339000000001</c:v>
                </c:pt>
                <c:pt idx="2133" formatCode="General">
                  <c:v>0.17708315999999999</c:v>
                </c:pt>
                <c:pt idx="2134" formatCode="General">
                  <c:v>0.17714888000000001</c:v>
                </c:pt>
                <c:pt idx="2135" formatCode="General">
                  <c:v>0.17722278999999999</c:v>
                </c:pt>
                <c:pt idx="2136" formatCode="General">
                  <c:v>0.17729789000000001</c:v>
                </c:pt>
                <c:pt idx="2137" formatCode="General">
                  <c:v>0.17740919999999999</c:v>
                </c:pt>
                <c:pt idx="2138" formatCode="General">
                  <c:v>0.17750442</c:v>
                </c:pt>
                <c:pt idx="2139" formatCode="General">
                  <c:v>0.17756759999999999</c:v>
                </c:pt>
                <c:pt idx="2140" formatCode="General">
                  <c:v>0.17766119999999999</c:v>
                </c:pt>
                <c:pt idx="2141" formatCode="General">
                  <c:v>0.17771021000000001</c:v>
                </c:pt>
                <c:pt idx="2142" formatCode="General">
                  <c:v>0.17782375</c:v>
                </c:pt>
                <c:pt idx="2143" formatCode="General">
                  <c:v>0.17789273999999999</c:v>
                </c:pt>
                <c:pt idx="2144" formatCode="General">
                  <c:v>0.17796606000000001</c:v>
                </c:pt>
                <c:pt idx="2145" formatCode="General">
                  <c:v>0.17801985000000001</c:v>
                </c:pt>
                <c:pt idx="2146" formatCode="General">
                  <c:v>0.17820179</c:v>
                </c:pt>
                <c:pt idx="2147" formatCode="General">
                  <c:v>0.17820226</c:v>
                </c:pt>
                <c:pt idx="2148" formatCode="General">
                  <c:v>0.17828688000000001</c:v>
                </c:pt>
                <c:pt idx="2149" formatCode="General">
                  <c:v>0.17842160000000001</c:v>
                </c:pt>
                <c:pt idx="2150" formatCode="General">
                  <c:v>0.17844798000000001</c:v>
                </c:pt>
                <c:pt idx="2151" formatCode="General">
                  <c:v>0.17859950999999999</c:v>
                </c:pt>
                <c:pt idx="2152" formatCode="General">
                  <c:v>0.17865403999999999</c:v>
                </c:pt>
                <c:pt idx="2153" formatCode="General">
                  <c:v>0.17875062</c:v>
                </c:pt>
                <c:pt idx="2154" formatCode="General">
                  <c:v>0.17882361999999999</c:v>
                </c:pt>
                <c:pt idx="2155" formatCode="General">
                  <c:v>0.17888709999999999</c:v>
                </c:pt>
                <c:pt idx="2156" formatCode="General">
                  <c:v>0.17900988000000001</c:v>
                </c:pt>
                <c:pt idx="2157" formatCode="General">
                  <c:v>0.17900616</c:v>
                </c:pt>
                <c:pt idx="2158" formatCode="General">
                  <c:v>0.17917812</c:v>
                </c:pt>
                <c:pt idx="2159" formatCode="General">
                  <c:v>0.17920849999999999</c:v>
                </c:pt>
                <c:pt idx="2160" formatCode="General">
                  <c:v>0.17925828999999999</c:v>
                </c:pt>
                <c:pt idx="2161" formatCode="General">
                  <c:v>0.17940596</c:v>
                </c:pt>
                <c:pt idx="2162" formatCode="General">
                  <c:v>0.17948836000000001</c:v>
                </c:pt>
                <c:pt idx="2163" formatCode="General">
                  <c:v>0.17953083</c:v>
                </c:pt>
                <c:pt idx="2164" formatCode="General">
                  <c:v>0.17958610999999999</c:v>
                </c:pt>
                <c:pt idx="2165" formatCode="General">
                  <c:v>0.17973199000000001</c:v>
                </c:pt>
                <c:pt idx="2166" formatCode="General">
                  <c:v>0.17981290999999999</c:v>
                </c:pt>
                <c:pt idx="2167" formatCode="General">
                  <c:v>0.17988622000000001</c:v>
                </c:pt>
                <c:pt idx="2168" formatCode="General">
                  <c:v>0.18000231999999999</c:v>
                </c:pt>
                <c:pt idx="2169" formatCode="General">
                  <c:v>0.18004983999999999</c:v>
                </c:pt>
                <c:pt idx="2170" formatCode="General">
                  <c:v>0.18020465999999999</c:v>
                </c:pt>
                <c:pt idx="2171" formatCode="General">
                  <c:v>0.18023655</c:v>
                </c:pt>
                <c:pt idx="2172" formatCode="General">
                  <c:v>0.18027425999999999</c:v>
                </c:pt>
                <c:pt idx="2173" formatCode="General">
                  <c:v>0.18040550999999999</c:v>
                </c:pt>
                <c:pt idx="2174" formatCode="General">
                  <c:v>0.18041610999999999</c:v>
                </c:pt>
                <c:pt idx="2175" formatCode="General">
                  <c:v>0.18059908999999999</c:v>
                </c:pt>
                <c:pt idx="2176" formatCode="General">
                  <c:v>0.18059522</c:v>
                </c:pt>
                <c:pt idx="2177" formatCode="General">
                  <c:v>0.18069446</c:v>
                </c:pt>
                <c:pt idx="2178" formatCode="General">
                  <c:v>0.18083081000000001</c:v>
                </c:pt>
                <c:pt idx="2179" formatCode="General">
                  <c:v>0.18087655</c:v>
                </c:pt>
                <c:pt idx="2180" formatCode="General">
                  <c:v>0.18094168999999999</c:v>
                </c:pt>
                <c:pt idx="2181" formatCode="General">
                  <c:v>0.18107234999999999</c:v>
                </c:pt>
                <c:pt idx="2182" formatCode="General">
                  <c:v>0.18109575</c:v>
                </c:pt>
                <c:pt idx="2183" formatCode="General">
                  <c:v>0.18121420999999999</c:v>
                </c:pt>
                <c:pt idx="2184" formatCode="General">
                  <c:v>0.18127054000000001</c:v>
                </c:pt>
                <c:pt idx="2185" formatCode="General">
                  <c:v>0.18139005999999999</c:v>
                </c:pt>
                <c:pt idx="2186" formatCode="General">
                  <c:v>0.18146306000000001</c:v>
                </c:pt>
                <c:pt idx="2187" formatCode="General">
                  <c:v>0.18155262</c:v>
                </c:pt>
                <c:pt idx="2188" formatCode="General">
                  <c:v>0.18161817999999999</c:v>
                </c:pt>
                <c:pt idx="2189" formatCode="General">
                  <c:v>0.18172353999999999</c:v>
                </c:pt>
                <c:pt idx="2190" formatCode="General">
                  <c:v>0.18182665000000001</c:v>
                </c:pt>
                <c:pt idx="2191" formatCode="General">
                  <c:v>0.18182069000000001</c:v>
                </c:pt>
                <c:pt idx="2192" formatCode="General">
                  <c:v>0.18200874</c:v>
                </c:pt>
                <c:pt idx="2193" formatCode="General">
                  <c:v>0.18204391</c:v>
                </c:pt>
                <c:pt idx="2194" formatCode="General">
                  <c:v>0.18210678999999999</c:v>
                </c:pt>
                <c:pt idx="2195" formatCode="General">
                  <c:v>0.18220127</c:v>
                </c:pt>
                <c:pt idx="2196" formatCode="General">
                  <c:v>0.18228099</c:v>
                </c:pt>
                <c:pt idx="2197" formatCode="General">
                  <c:v>0.18244028000000001</c:v>
                </c:pt>
                <c:pt idx="2198" formatCode="General">
                  <c:v>0.18243998</c:v>
                </c:pt>
                <c:pt idx="2199" formatCode="General">
                  <c:v>0.18254101</c:v>
                </c:pt>
                <c:pt idx="2200" formatCode="General">
                  <c:v>0.18262042000000001</c:v>
                </c:pt>
                <c:pt idx="2201" formatCode="General">
                  <c:v>0.18271878</c:v>
                </c:pt>
                <c:pt idx="2202" formatCode="General">
                  <c:v>0.18278912</c:v>
                </c:pt>
                <c:pt idx="2203" formatCode="General">
                  <c:v>0.18286928999999999</c:v>
                </c:pt>
                <c:pt idx="2204" formatCode="General">
                  <c:v>0.18293335999999999</c:v>
                </c:pt>
                <c:pt idx="2205" formatCode="General">
                  <c:v>0.18306180999999999</c:v>
                </c:pt>
                <c:pt idx="2206" formatCode="General">
                  <c:v>0.18309964000000001</c:v>
                </c:pt>
                <c:pt idx="2207" formatCode="General">
                  <c:v>0.18321007</c:v>
                </c:pt>
                <c:pt idx="2208" formatCode="General">
                  <c:v>0.18330901999999999</c:v>
                </c:pt>
                <c:pt idx="2209" formatCode="General">
                  <c:v>0.18340439</c:v>
                </c:pt>
                <c:pt idx="2210" formatCode="General">
                  <c:v>0.18348917000000001</c:v>
                </c:pt>
                <c:pt idx="2211" formatCode="General">
                  <c:v>0.18351613999999999</c:v>
                </c:pt>
                <c:pt idx="2212" formatCode="General">
                  <c:v>0.18365308999999999</c:v>
                </c:pt>
                <c:pt idx="2213" formatCode="General">
                  <c:v>0.18369883000000001</c:v>
                </c:pt>
                <c:pt idx="2214" formatCode="General">
                  <c:v>0.18382013</c:v>
                </c:pt>
                <c:pt idx="2215" formatCode="General">
                  <c:v>0.18388868999999999</c:v>
                </c:pt>
                <c:pt idx="2216" formatCode="General">
                  <c:v>0.18393770000000001</c:v>
                </c:pt>
                <c:pt idx="2217" formatCode="General">
                  <c:v>0.18403262000000001</c:v>
                </c:pt>
                <c:pt idx="2218" formatCode="General">
                  <c:v>0.18414944</c:v>
                </c:pt>
                <c:pt idx="2219" formatCode="General">
                  <c:v>0.18416478999999999</c:v>
                </c:pt>
                <c:pt idx="2220" formatCode="General">
                  <c:v>0.18430009</c:v>
                </c:pt>
                <c:pt idx="2221" formatCode="General">
                  <c:v>0.18442869000000001</c:v>
                </c:pt>
                <c:pt idx="2222" formatCode="General">
                  <c:v>0.18450916000000001</c:v>
                </c:pt>
                <c:pt idx="2223" formatCode="General">
                  <c:v>0.18459707</c:v>
                </c:pt>
                <c:pt idx="2224" formatCode="General">
                  <c:v>0.18457592</c:v>
                </c:pt>
                <c:pt idx="2225" formatCode="General">
                  <c:v>0.18469334000000001</c:v>
                </c:pt>
                <c:pt idx="2226" formatCode="General">
                  <c:v>0.18477932</c:v>
                </c:pt>
                <c:pt idx="2227" formatCode="General">
                  <c:v>0.18486156000000001</c:v>
                </c:pt>
                <c:pt idx="2228" formatCode="General">
                  <c:v>0.18498435999999999</c:v>
                </c:pt>
                <c:pt idx="2229" formatCode="General">
                  <c:v>0.18504307</c:v>
                </c:pt>
                <c:pt idx="2230" formatCode="General">
                  <c:v>0.18516123000000001</c:v>
                </c:pt>
                <c:pt idx="2231" formatCode="General">
                  <c:v>0.18518597000000001</c:v>
                </c:pt>
                <c:pt idx="2232" formatCode="General">
                  <c:v>0.18529147000000001</c:v>
                </c:pt>
                <c:pt idx="2233" formatCode="General">
                  <c:v>0.18536435000000001</c:v>
                </c:pt>
                <c:pt idx="2234" formatCode="General">
                  <c:v>0.18543988</c:v>
                </c:pt>
                <c:pt idx="2235" formatCode="General">
                  <c:v>0.18554047000000001</c:v>
                </c:pt>
                <c:pt idx="2236" formatCode="General">
                  <c:v>0.18558562000000001</c:v>
                </c:pt>
                <c:pt idx="2237" formatCode="General">
                  <c:v>0.18570529</c:v>
                </c:pt>
                <c:pt idx="2238" formatCode="General">
                  <c:v>0.18582508</c:v>
                </c:pt>
                <c:pt idx="2239" formatCode="General">
                  <c:v>0.18587902000000001</c:v>
                </c:pt>
                <c:pt idx="2240" formatCode="General">
                  <c:v>0.18596709</c:v>
                </c:pt>
                <c:pt idx="2241" formatCode="General">
                  <c:v>0.18601164000000001</c:v>
                </c:pt>
                <c:pt idx="2242" formatCode="General">
                  <c:v>0.18613055000000001</c:v>
                </c:pt>
                <c:pt idx="2243" formatCode="General">
                  <c:v>0.18619508000000001</c:v>
                </c:pt>
                <c:pt idx="2244" formatCode="General">
                  <c:v>0.18627852</c:v>
                </c:pt>
                <c:pt idx="2245" formatCode="General">
                  <c:v>0.18639921000000001</c:v>
                </c:pt>
                <c:pt idx="2246" formatCode="General">
                  <c:v>0.18641827999999999</c:v>
                </c:pt>
                <c:pt idx="2247" formatCode="General">
                  <c:v>0.18655226</c:v>
                </c:pt>
                <c:pt idx="2248" formatCode="General">
                  <c:v>0.18656194000000001</c:v>
                </c:pt>
                <c:pt idx="2249" formatCode="General">
                  <c:v>0.18666373</c:v>
                </c:pt>
                <c:pt idx="2250" formatCode="General">
                  <c:v>0.18677399</c:v>
                </c:pt>
                <c:pt idx="2251" formatCode="General">
                  <c:v>0.18684893999999999</c:v>
                </c:pt>
                <c:pt idx="2252" formatCode="General">
                  <c:v>0.18698648000000001</c:v>
                </c:pt>
                <c:pt idx="2253" formatCode="General">
                  <c:v>0.18704519999999999</c:v>
                </c:pt>
                <c:pt idx="2254" formatCode="General">
                  <c:v>0.18715249</c:v>
                </c:pt>
                <c:pt idx="2255" formatCode="General">
                  <c:v>0.1871796</c:v>
                </c:pt>
                <c:pt idx="2256" formatCode="General">
                  <c:v>0.18725289000000001</c:v>
                </c:pt>
                <c:pt idx="2257" formatCode="General">
                  <c:v>0.18739030000000001</c:v>
                </c:pt>
                <c:pt idx="2258" formatCode="General">
                  <c:v>0.18740548000000001</c:v>
                </c:pt>
                <c:pt idx="2259" formatCode="General">
                  <c:v>0.18751398</c:v>
                </c:pt>
                <c:pt idx="2260" formatCode="General">
                  <c:v>0.18758014000000001</c:v>
                </c:pt>
                <c:pt idx="2261" formatCode="General">
                  <c:v>0.18769607999999999</c:v>
                </c:pt>
                <c:pt idx="2262" formatCode="General">
                  <c:v>0.18779441999999999</c:v>
                </c:pt>
                <c:pt idx="2263" formatCode="General">
                  <c:v>0.18787593</c:v>
                </c:pt>
                <c:pt idx="2264" formatCode="General">
                  <c:v>0.1879248</c:v>
                </c:pt>
                <c:pt idx="2265" formatCode="General">
                  <c:v>0.18804905999999999</c:v>
                </c:pt>
                <c:pt idx="2266" formatCode="General">
                  <c:v>0.18806189000000001</c:v>
                </c:pt>
                <c:pt idx="2267" formatCode="General">
                  <c:v>0.18818541999999999</c:v>
                </c:pt>
                <c:pt idx="2268" formatCode="General">
                  <c:v>0.18828036000000001</c:v>
                </c:pt>
                <c:pt idx="2269" formatCode="General">
                  <c:v>0.18833488000000001</c:v>
                </c:pt>
                <c:pt idx="2270" formatCode="General">
                  <c:v>0.18847897999999999</c:v>
                </c:pt>
                <c:pt idx="2271" formatCode="General">
                  <c:v>0.18853158</c:v>
                </c:pt>
                <c:pt idx="2272" formatCode="General">
                  <c:v>0.18865257999999999</c:v>
                </c:pt>
                <c:pt idx="2273" formatCode="General">
                  <c:v>0.18869013000000001</c:v>
                </c:pt>
                <c:pt idx="2274" formatCode="General">
                  <c:v>0.18869147</c:v>
                </c:pt>
                <c:pt idx="2275" formatCode="General">
                  <c:v>0.18889782999999999</c:v>
                </c:pt>
                <c:pt idx="2276" formatCode="General">
                  <c:v>0.18892421000000001</c:v>
                </c:pt>
                <c:pt idx="2277" formatCode="General">
                  <c:v>0.18903017</c:v>
                </c:pt>
                <c:pt idx="2278" formatCode="General">
                  <c:v>0.18910005999999999</c:v>
                </c:pt>
                <c:pt idx="2279" formatCode="General">
                  <c:v>0.18918737999999999</c:v>
                </c:pt>
                <c:pt idx="2280" formatCode="General">
                  <c:v>0.18925919999999999</c:v>
                </c:pt>
                <c:pt idx="2281" formatCode="General">
                  <c:v>0.18933549999999999</c:v>
                </c:pt>
                <c:pt idx="2282" formatCode="General">
                  <c:v>0.18942223</c:v>
                </c:pt>
                <c:pt idx="2283" formatCode="General">
                  <c:v>0.18949434000000001</c:v>
                </c:pt>
                <c:pt idx="2284" formatCode="General">
                  <c:v>0.18961817</c:v>
                </c:pt>
                <c:pt idx="2285" formatCode="General">
                  <c:v>0.18969953000000001</c:v>
                </c:pt>
                <c:pt idx="2286" formatCode="General">
                  <c:v>0.18977076000000001</c:v>
                </c:pt>
                <c:pt idx="2287" formatCode="General">
                  <c:v>0.18980563</c:v>
                </c:pt>
                <c:pt idx="2288" formatCode="General">
                  <c:v>0.18998697000000001</c:v>
                </c:pt>
                <c:pt idx="2289" formatCode="General">
                  <c:v>0.19005388000000001</c:v>
                </c:pt>
                <c:pt idx="2290" formatCode="General">
                  <c:v>0.19014075</c:v>
                </c:pt>
                <c:pt idx="2291" formatCode="General">
                  <c:v>0.19014031000000001</c:v>
                </c:pt>
                <c:pt idx="2292" formatCode="General">
                  <c:v>0.19023374000000001</c:v>
                </c:pt>
                <c:pt idx="2293" formatCode="General">
                  <c:v>0.19034161999999999</c:v>
                </c:pt>
                <c:pt idx="2294" formatCode="General">
                  <c:v>0.19040478999999999</c:v>
                </c:pt>
                <c:pt idx="2295" formatCode="General">
                  <c:v>0.19056380000000001</c:v>
                </c:pt>
                <c:pt idx="2296" formatCode="General">
                  <c:v>0.19062398</c:v>
                </c:pt>
                <c:pt idx="2297" formatCode="General">
                  <c:v>0.19065201000000001</c:v>
                </c:pt>
                <c:pt idx="2298" formatCode="General">
                  <c:v>0.19082457</c:v>
                </c:pt>
                <c:pt idx="2299" formatCode="General">
                  <c:v>0.19081354</c:v>
                </c:pt>
                <c:pt idx="2300" formatCode="General">
                  <c:v>0.19090473999999999</c:v>
                </c:pt>
                <c:pt idx="2301" formatCode="General">
                  <c:v>0.19105837000000001</c:v>
                </c:pt>
                <c:pt idx="2302" formatCode="General">
                  <c:v>0.19108428</c:v>
                </c:pt>
                <c:pt idx="2303" formatCode="General">
                  <c:v>0.19114226000000001</c:v>
                </c:pt>
                <c:pt idx="2304" formatCode="General">
                  <c:v>0.19124522999999999</c:v>
                </c:pt>
                <c:pt idx="2305" formatCode="General">
                  <c:v>0.19140794999999999</c:v>
                </c:pt>
                <c:pt idx="2306" formatCode="General">
                  <c:v>0.19143507000000001</c:v>
                </c:pt>
                <c:pt idx="2307" formatCode="General">
                  <c:v>0.19148976000000001</c:v>
                </c:pt>
                <c:pt idx="2308" formatCode="General">
                  <c:v>0.19161091999999999</c:v>
                </c:pt>
                <c:pt idx="2309" formatCode="General">
                  <c:v>0.19168498</c:v>
                </c:pt>
                <c:pt idx="2310" formatCode="General">
                  <c:v>0.19173831</c:v>
                </c:pt>
                <c:pt idx="2311" formatCode="General">
                  <c:v>0.19187093999999999</c:v>
                </c:pt>
                <c:pt idx="2312" formatCode="General">
                  <c:v>0.19192471999999999</c:v>
                </c:pt>
                <c:pt idx="2313" formatCode="General">
                  <c:v>0.19194201</c:v>
                </c:pt>
                <c:pt idx="2314" formatCode="General">
                  <c:v>0.19208059999999999</c:v>
                </c:pt>
                <c:pt idx="2315" formatCode="General">
                  <c:v>0.19214913</c:v>
                </c:pt>
                <c:pt idx="2316" formatCode="General">
                  <c:v>0.19231318999999999</c:v>
                </c:pt>
                <c:pt idx="2317" formatCode="General">
                  <c:v>0.19237741999999999</c:v>
                </c:pt>
                <c:pt idx="2318" formatCode="General">
                  <c:v>0.19242570000000001</c:v>
                </c:pt>
                <c:pt idx="2319" formatCode="General">
                  <c:v>0.19253029999999999</c:v>
                </c:pt>
                <c:pt idx="2320" formatCode="General">
                  <c:v>0.19254178</c:v>
                </c:pt>
                <c:pt idx="2321" formatCode="General">
                  <c:v>0.19269004000000001</c:v>
                </c:pt>
                <c:pt idx="2322" formatCode="General">
                  <c:v>0.19274473</c:v>
                </c:pt>
                <c:pt idx="2323" formatCode="General">
                  <c:v>0.19284412000000001</c:v>
                </c:pt>
                <c:pt idx="2324" formatCode="General">
                  <c:v>0.19295648000000001</c:v>
                </c:pt>
                <c:pt idx="2325" formatCode="General">
                  <c:v>0.19301652999999999</c:v>
                </c:pt>
                <c:pt idx="2326" formatCode="General">
                  <c:v>0.19310595</c:v>
                </c:pt>
                <c:pt idx="2327" formatCode="General">
                  <c:v>0.19321263</c:v>
                </c:pt>
                <c:pt idx="2328" formatCode="General">
                  <c:v>0.19321963</c:v>
                </c:pt>
                <c:pt idx="2329" formatCode="General">
                  <c:v>0.19340647999999999</c:v>
                </c:pt>
                <c:pt idx="2330" formatCode="General">
                  <c:v>0.19338652000000001</c:v>
                </c:pt>
                <c:pt idx="2331" formatCode="General">
                  <c:v>0.19353240999999999</c:v>
                </c:pt>
                <c:pt idx="2332" formatCode="General">
                  <c:v>0.19360572000000001</c:v>
                </c:pt>
                <c:pt idx="2333" formatCode="General">
                  <c:v>0.19367233</c:v>
                </c:pt>
                <c:pt idx="2334" formatCode="General">
                  <c:v>0.19379168999999999</c:v>
                </c:pt>
                <c:pt idx="2335" formatCode="General">
                  <c:v>0.19383863000000001</c:v>
                </c:pt>
                <c:pt idx="2336" formatCode="General">
                  <c:v>0.19392580000000001</c:v>
                </c:pt>
                <c:pt idx="2337" formatCode="General">
                  <c:v>0.19401162999999999</c:v>
                </c:pt>
                <c:pt idx="2338" formatCode="General">
                  <c:v>0.19409388</c:v>
                </c:pt>
                <c:pt idx="2339" formatCode="General">
                  <c:v>0.19419178000000001</c:v>
                </c:pt>
                <c:pt idx="2340" formatCode="General">
                  <c:v>0.1942943</c:v>
                </c:pt>
                <c:pt idx="2341" formatCode="General">
                  <c:v>0.19434065</c:v>
                </c:pt>
                <c:pt idx="2342" formatCode="General">
                  <c:v>0.19440441999999999</c:v>
                </c:pt>
                <c:pt idx="2343" formatCode="General">
                  <c:v>0.19445836999999999</c:v>
                </c:pt>
                <c:pt idx="2344" formatCode="General">
                  <c:v>0.19458173000000001</c:v>
                </c:pt>
                <c:pt idx="2345" formatCode="General">
                  <c:v>0.19467994999999999</c:v>
                </c:pt>
                <c:pt idx="2346" formatCode="General">
                  <c:v>0.19473567999999999</c:v>
                </c:pt>
                <c:pt idx="2347" formatCode="General">
                  <c:v>0.19486755</c:v>
                </c:pt>
                <c:pt idx="2348" formatCode="General">
                  <c:v>0.19489466999999999</c:v>
                </c:pt>
                <c:pt idx="2349" formatCode="General">
                  <c:v>0.19499689000000001</c:v>
                </c:pt>
                <c:pt idx="2350" formatCode="General">
                  <c:v>0.19505813999999999</c:v>
                </c:pt>
                <c:pt idx="2351" formatCode="General">
                  <c:v>0.19515382000000001</c:v>
                </c:pt>
                <c:pt idx="2352" formatCode="General">
                  <c:v>0.19525811000000001</c:v>
                </c:pt>
                <c:pt idx="2353" formatCode="General">
                  <c:v>0.19537135999999999</c:v>
                </c:pt>
                <c:pt idx="2354" formatCode="General">
                  <c:v>0.19543603000000001</c:v>
                </c:pt>
                <c:pt idx="2355" formatCode="General">
                  <c:v>0.19546226</c:v>
                </c:pt>
                <c:pt idx="2356" formatCode="General">
                  <c:v>0.19555881999999999</c:v>
                </c:pt>
                <c:pt idx="2357" formatCode="General">
                  <c:v>0.19569143999999999</c:v>
                </c:pt>
                <c:pt idx="2358" formatCode="General">
                  <c:v>0.19572808999999999</c:v>
                </c:pt>
                <c:pt idx="2359" formatCode="General">
                  <c:v>0.19586384000000001</c:v>
                </c:pt>
                <c:pt idx="2360" formatCode="General">
                  <c:v>0.19588575999999999</c:v>
                </c:pt>
                <c:pt idx="2361" formatCode="General">
                  <c:v>0.19597693999999999</c:v>
                </c:pt>
                <c:pt idx="2362" formatCode="General">
                  <c:v>0.19613221</c:v>
                </c:pt>
                <c:pt idx="2363" formatCode="General">
                  <c:v>0.19612014</c:v>
                </c:pt>
                <c:pt idx="2364" formatCode="General">
                  <c:v>0.19626125999999999</c:v>
                </c:pt>
                <c:pt idx="2365" formatCode="General">
                  <c:v>0.19629611</c:v>
                </c:pt>
                <c:pt idx="2366" formatCode="General">
                  <c:v>0.19637108</c:v>
                </c:pt>
                <c:pt idx="2367" formatCode="General">
                  <c:v>0.196494</c:v>
                </c:pt>
                <c:pt idx="2368" formatCode="General">
                  <c:v>0.19653051999999999</c:v>
                </c:pt>
                <c:pt idx="2369" formatCode="General">
                  <c:v>0.19664824</c:v>
                </c:pt>
                <c:pt idx="2370" formatCode="General">
                  <c:v>0.19671648999999999</c:v>
                </c:pt>
                <c:pt idx="2371" formatCode="General">
                  <c:v>0.19678190000000001</c:v>
                </c:pt>
                <c:pt idx="2372" formatCode="General">
                  <c:v>0.19690081000000001</c:v>
                </c:pt>
                <c:pt idx="2373" formatCode="General">
                  <c:v>0.19699633</c:v>
                </c:pt>
                <c:pt idx="2374" formatCode="General">
                  <c:v>0.19705743000000001</c:v>
                </c:pt>
                <c:pt idx="2375" formatCode="General">
                  <c:v>0.19717783</c:v>
                </c:pt>
                <c:pt idx="2376" formatCode="General">
                  <c:v>0.19722029999999999</c:v>
                </c:pt>
                <c:pt idx="2377" formatCode="General">
                  <c:v>0.19727230000000001</c:v>
                </c:pt>
                <c:pt idx="2378" formatCode="General">
                  <c:v>0.19742966000000001</c:v>
                </c:pt>
                <c:pt idx="2379" formatCode="General">
                  <c:v>0.19745842</c:v>
                </c:pt>
                <c:pt idx="2380" formatCode="General">
                  <c:v>0.19759133000000001</c:v>
                </c:pt>
                <c:pt idx="2381" formatCode="General">
                  <c:v>0.19760548999999999</c:v>
                </c:pt>
                <c:pt idx="2382" formatCode="General">
                  <c:v>0.19772321000000001</c:v>
                </c:pt>
                <c:pt idx="2383" formatCode="General">
                  <c:v>0.19779353999999999</c:v>
                </c:pt>
                <c:pt idx="2384" formatCode="General">
                  <c:v>0.19792169000000001</c:v>
                </c:pt>
                <c:pt idx="2385" formatCode="General">
                  <c:v>0.19798324</c:v>
                </c:pt>
                <c:pt idx="2386" formatCode="General">
                  <c:v>0.19802676</c:v>
                </c:pt>
                <c:pt idx="2387" formatCode="General">
                  <c:v>0.19817159000000001</c:v>
                </c:pt>
                <c:pt idx="2388" formatCode="General">
                  <c:v>0.19827396</c:v>
                </c:pt>
                <c:pt idx="2389" formatCode="General">
                  <c:v>0.1982981</c:v>
                </c:pt>
                <c:pt idx="2390" formatCode="General">
                  <c:v>0.19841655999999999</c:v>
                </c:pt>
                <c:pt idx="2391" formatCode="General">
                  <c:v>0.19848987000000001</c:v>
                </c:pt>
                <c:pt idx="2392" formatCode="General">
                  <c:v>0.19859478</c:v>
                </c:pt>
                <c:pt idx="2393" formatCode="General">
                  <c:v>0.19871844</c:v>
                </c:pt>
                <c:pt idx="2394" formatCode="General">
                  <c:v>0.19871712</c:v>
                </c:pt>
                <c:pt idx="2395" formatCode="General">
                  <c:v>0.19875988</c:v>
                </c:pt>
                <c:pt idx="2396" formatCode="General">
                  <c:v>0.19893243999999999</c:v>
                </c:pt>
                <c:pt idx="2397" formatCode="General">
                  <c:v>0.19892647999999999</c:v>
                </c:pt>
                <c:pt idx="2398" formatCode="General">
                  <c:v>0.19909979</c:v>
                </c:pt>
                <c:pt idx="2399" formatCode="General">
                  <c:v>0.19915580999999999</c:v>
                </c:pt>
                <c:pt idx="2400" formatCode="General">
                  <c:v>0.19921912</c:v>
                </c:pt>
                <c:pt idx="2401" formatCode="General">
                  <c:v>0.19932717</c:v>
                </c:pt>
                <c:pt idx="2402" formatCode="General">
                  <c:v>0.19936994</c:v>
                </c:pt>
                <c:pt idx="2403" formatCode="General">
                  <c:v>0.19952191</c:v>
                </c:pt>
                <c:pt idx="2404" formatCode="General">
                  <c:v>0.19958496000000001</c:v>
                </c:pt>
                <c:pt idx="2405" formatCode="General">
                  <c:v>0.19963175</c:v>
                </c:pt>
                <c:pt idx="2406" formatCode="General">
                  <c:v>0.19977659</c:v>
                </c:pt>
                <c:pt idx="2407" formatCode="General">
                  <c:v>0.19978716999999999</c:v>
                </c:pt>
                <c:pt idx="2408" formatCode="General">
                  <c:v>0.19989773999999999</c:v>
                </c:pt>
                <c:pt idx="2409" formatCode="General">
                  <c:v>0.19995719000000001</c:v>
                </c:pt>
                <c:pt idx="2410" formatCode="General">
                  <c:v>0.20005613999999999</c:v>
                </c:pt>
                <c:pt idx="2411" formatCode="General">
                  <c:v>0.20017192</c:v>
                </c:pt>
                <c:pt idx="2412" formatCode="General">
                  <c:v>0.20022556</c:v>
                </c:pt>
                <c:pt idx="2413" formatCode="General">
                  <c:v>0.20031081000000001</c:v>
                </c:pt>
                <c:pt idx="2414" formatCode="General">
                  <c:v>0.20041063000000001</c:v>
                </c:pt>
                <c:pt idx="2415" formatCode="General">
                  <c:v>0.20040050000000001</c:v>
                </c:pt>
                <c:pt idx="2416" formatCode="General">
                  <c:v>0.20055877</c:v>
                </c:pt>
                <c:pt idx="2417" formatCode="General">
                  <c:v>0.20065413000000001</c:v>
                </c:pt>
                <c:pt idx="2418" formatCode="General">
                  <c:v>0.20073281000000001</c:v>
                </c:pt>
                <c:pt idx="2419" formatCode="General">
                  <c:v>0.20081310999999999</c:v>
                </c:pt>
                <c:pt idx="2420" formatCode="General">
                  <c:v>0.20090447</c:v>
                </c:pt>
                <c:pt idx="2421" formatCode="General">
                  <c:v>0.20102187999999999</c:v>
                </c:pt>
                <c:pt idx="2422" formatCode="General">
                  <c:v>0.20109282000000001</c:v>
                </c:pt>
                <c:pt idx="2423" formatCode="General">
                  <c:v>0.20110354</c:v>
                </c:pt>
                <c:pt idx="2424" formatCode="General">
                  <c:v>0.20126432</c:v>
                </c:pt>
                <c:pt idx="2425" formatCode="General">
                  <c:v>0.20126237</c:v>
                </c:pt>
                <c:pt idx="2426" formatCode="General">
                  <c:v>0.20136312000000001</c:v>
                </c:pt>
                <c:pt idx="2427" formatCode="General">
                  <c:v>0.20145295999999999</c:v>
                </c:pt>
                <c:pt idx="2428" formatCode="General">
                  <c:v>0.20160258</c:v>
                </c:pt>
                <c:pt idx="2429" formatCode="General">
                  <c:v>0.20166606000000001</c:v>
                </c:pt>
                <c:pt idx="2430" formatCode="General">
                  <c:v>0.2016966</c:v>
                </c:pt>
                <c:pt idx="2431" formatCode="General">
                  <c:v>0.20178586000000001</c:v>
                </c:pt>
                <c:pt idx="2432" formatCode="General">
                  <c:v>0.20192176000000001</c:v>
                </c:pt>
                <c:pt idx="2433" formatCode="General">
                  <c:v>0.20195827999999999</c:v>
                </c:pt>
                <c:pt idx="2434" formatCode="General">
                  <c:v>0.20203665000000001</c:v>
                </c:pt>
                <c:pt idx="2435" formatCode="General">
                  <c:v>0.20216793</c:v>
                </c:pt>
                <c:pt idx="2436" formatCode="General">
                  <c:v>0.20222319999999999</c:v>
                </c:pt>
                <c:pt idx="2437" formatCode="General">
                  <c:v>0.20233437000000001</c:v>
                </c:pt>
                <c:pt idx="2438" formatCode="General">
                  <c:v>0.20238160999999999</c:v>
                </c:pt>
                <c:pt idx="2439" formatCode="General">
                  <c:v>0.20248784</c:v>
                </c:pt>
                <c:pt idx="2440" formatCode="General">
                  <c:v>0.20257652000000001</c:v>
                </c:pt>
                <c:pt idx="2441" formatCode="General">
                  <c:v>0.20259736</c:v>
                </c:pt>
                <c:pt idx="2442" formatCode="General">
                  <c:v>0.20275368999999999</c:v>
                </c:pt>
                <c:pt idx="2443" formatCode="General">
                  <c:v>0.20280048000000001</c:v>
                </c:pt>
                <c:pt idx="2444" formatCode="General">
                  <c:v>0.20287514000000001</c:v>
                </c:pt>
                <c:pt idx="2445" formatCode="General">
                  <c:v>0.20297809999999999</c:v>
                </c:pt>
                <c:pt idx="2446" formatCode="General">
                  <c:v>0.20307662000000001</c:v>
                </c:pt>
                <c:pt idx="2447" formatCode="General">
                  <c:v>0.20314187</c:v>
                </c:pt>
                <c:pt idx="2448" formatCode="General">
                  <c:v>0.20325868999999999</c:v>
                </c:pt>
                <c:pt idx="2449" formatCode="General">
                  <c:v>0.20329252</c:v>
                </c:pt>
                <c:pt idx="2450" formatCode="General">
                  <c:v>0.20339578</c:v>
                </c:pt>
                <c:pt idx="2451" formatCode="General">
                  <c:v>0.20352303999999999</c:v>
                </c:pt>
                <c:pt idx="2452" formatCode="General">
                  <c:v>0.20352750999999999</c:v>
                </c:pt>
                <c:pt idx="2453" formatCode="General">
                  <c:v>0.20366519999999999</c:v>
                </c:pt>
                <c:pt idx="2454" formatCode="General">
                  <c:v>0.20370156</c:v>
                </c:pt>
                <c:pt idx="2455" formatCode="General">
                  <c:v>0.2037698</c:v>
                </c:pt>
                <c:pt idx="2456" formatCode="General">
                  <c:v>0.20386249000000001</c:v>
                </c:pt>
                <c:pt idx="2457" formatCode="General">
                  <c:v>0.20394846999999999</c:v>
                </c:pt>
                <c:pt idx="2458" formatCode="General">
                  <c:v>0.20405471</c:v>
                </c:pt>
                <c:pt idx="2459" formatCode="General">
                  <c:v>0.20409763</c:v>
                </c:pt>
                <c:pt idx="2460" formatCode="General">
                  <c:v>0.20418152000000001</c:v>
                </c:pt>
                <c:pt idx="2461" formatCode="General">
                  <c:v>0.20432249</c:v>
                </c:pt>
                <c:pt idx="2462" formatCode="General">
                  <c:v>0.20440981</c:v>
                </c:pt>
                <c:pt idx="2463" formatCode="General">
                  <c:v>0.20439565000000001</c:v>
                </c:pt>
                <c:pt idx="2464" formatCode="General">
                  <c:v>0.20458609</c:v>
                </c:pt>
                <c:pt idx="2465" formatCode="General">
                  <c:v>0.20459295999999999</c:v>
                </c:pt>
                <c:pt idx="2466" formatCode="General">
                  <c:v>0.20472988</c:v>
                </c:pt>
                <c:pt idx="2467" formatCode="General">
                  <c:v>0.20480901000000001</c:v>
                </c:pt>
                <c:pt idx="2468" formatCode="General">
                  <c:v>0.20486578</c:v>
                </c:pt>
                <c:pt idx="2469" formatCode="General">
                  <c:v>0.20501718999999999</c:v>
                </c:pt>
                <c:pt idx="2470" formatCode="General">
                  <c:v>0.20503758999999999</c:v>
                </c:pt>
                <c:pt idx="2471" formatCode="General">
                  <c:v>0.20511462999999999</c:v>
                </c:pt>
                <c:pt idx="2472" formatCode="General">
                  <c:v>0.20521179000000001</c:v>
                </c:pt>
                <c:pt idx="2473" formatCode="General">
                  <c:v>0.20529658000000001</c:v>
                </c:pt>
                <c:pt idx="2474" formatCode="General">
                  <c:v>0.20541905999999999</c:v>
                </c:pt>
                <c:pt idx="2475" formatCode="General">
                  <c:v>0.20549059</c:v>
                </c:pt>
                <c:pt idx="2476" formatCode="General">
                  <c:v>0.20555778999999999</c:v>
                </c:pt>
                <c:pt idx="2477" formatCode="General">
                  <c:v>0.20565912</c:v>
                </c:pt>
                <c:pt idx="2478" formatCode="General">
                  <c:v>0.20571840999999999</c:v>
                </c:pt>
                <c:pt idx="2479" formatCode="General">
                  <c:v>0.20579829999999999</c:v>
                </c:pt>
                <c:pt idx="2480" formatCode="General">
                  <c:v>0.20587950999999999</c:v>
                </c:pt>
                <c:pt idx="2481" formatCode="General">
                  <c:v>0.20590335000000001</c:v>
                </c:pt>
                <c:pt idx="2482" formatCode="General">
                  <c:v>0.20603015999999999</c:v>
                </c:pt>
                <c:pt idx="2483" formatCode="General">
                  <c:v>0.20606741000000001</c:v>
                </c:pt>
                <c:pt idx="2484" formatCode="General">
                  <c:v>0.20617648999999999</c:v>
                </c:pt>
                <c:pt idx="2485" formatCode="General">
                  <c:v>0.20632160999999999</c:v>
                </c:pt>
                <c:pt idx="2486" formatCode="General">
                  <c:v>0.20635173000000001</c:v>
                </c:pt>
                <c:pt idx="2487" formatCode="General">
                  <c:v>0.20643979000000001</c:v>
                </c:pt>
                <c:pt idx="2488" formatCode="General">
                  <c:v>0.20657671999999999</c:v>
                </c:pt>
                <c:pt idx="2489" formatCode="General">
                  <c:v>0.20664453999999999</c:v>
                </c:pt>
                <c:pt idx="2490" formatCode="General">
                  <c:v>0.20672470000000001</c:v>
                </c:pt>
                <c:pt idx="2491" formatCode="General">
                  <c:v>0.20682423999999999</c:v>
                </c:pt>
                <c:pt idx="2492" formatCode="General">
                  <c:v>0.20684807999999999</c:v>
                </c:pt>
                <c:pt idx="2493" formatCode="General">
                  <c:v>0.20697549000000001</c:v>
                </c:pt>
                <c:pt idx="2494" formatCode="General">
                  <c:v>0.20703553999999999</c:v>
                </c:pt>
                <c:pt idx="2495" formatCode="General">
                  <c:v>0.20713060999999999</c:v>
                </c:pt>
                <c:pt idx="2496" formatCode="General">
                  <c:v>0.20719111000000001</c:v>
                </c:pt>
                <c:pt idx="2497" formatCode="General">
                  <c:v>0.20725294999999999</c:v>
                </c:pt>
                <c:pt idx="2498" formatCode="General">
                  <c:v>0.20735934</c:v>
                </c:pt>
                <c:pt idx="2499" formatCode="General">
                  <c:v>0.20741671</c:v>
                </c:pt>
                <c:pt idx="2500" formatCode="General">
                  <c:v>0.20749882</c:v>
                </c:pt>
                <c:pt idx="2501" formatCode="General">
                  <c:v>0.20763545999999999</c:v>
                </c:pt>
                <c:pt idx="2502" formatCode="General">
                  <c:v>0.20765454</c:v>
                </c:pt>
                <c:pt idx="2503" formatCode="General">
                  <c:v>0.20776301999999999</c:v>
                </c:pt>
                <c:pt idx="2504" formatCode="General">
                  <c:v>0.20788580000000001</c:v>
                </c:pt>
                <c:pt idx="2505" formatCode="General">
                  <c:v>0.20795092000000001</c:v>
                </c:pt>
                <c:pt idx="2506" formatCode="General">
                  <c:v>0.20804673000000001</c:v>
                </c:pt>
                <c:pt idx="2507" formatCode="General">
                  <c:v>0.20812243</c:v>
                </c:pt>
                <c:pt idx="2508" formatCode="General">
                  <c:v>0.20818010000000001</c:v>
                </c:pt>
                <c:pt idx="2509" formatCode="General">
                  <c:v>0.20832508999999999</c:v>
                </c:pt>
                <c:pt idx="2510" formatCode="General">
                  <c:v>0.20835667999999999</c:v>
                </c:pt>
                <c:pt idx="2511" formatCode="General">
                  <c:v>0.20844370000000001</c:v>
                </c:pt>
                <c:pt idx="2512" formatCode="General">
                  <c:v>0.20853788000000001</c:v>
                </c:pt>
                <c:pt idx="2513" formatCode="General">
                  <c:v>0.20855576000000001</c:v>
                </c:pt>
                <c:pt idx="2514" formatCode="General">
                  <c:v>0.20871176999999999</c:v>
                </c:pt>
                <c:pt idx="2515" formatCode="General">
                  <c:v>0.20881489</c:v>
                </c:pt>
                <c:pt idx="2516" formatCode="General">
                  <c:v>0.20887433999999999</c:v>
                </c:pt>
                <c:pt idx="2517" formatCode="General">
                  <c:v>0.20897358999999999</c:v>
                </c:pt>
                <c:pt idx="2518" formatCode="General">
                  <c:v>0.20906031</c:v>
                </c:pt>
                <c:pt idx="2519" formatCode="General">
                  <c:v>0.20910709999999999</c:v>
                </c:pt>
                <c:pt idx="2520" formatCode="General">
                  <c:v>0.20924374000000001</c:v>
                </c:pt>
                <c:pt idx="2521" formatCode="General">
                  <c:v>0.20926802999999999</c:v>
                </c:pt>
                <c:pt idx="2522" formatCode="General">
                  <c:v>0.20934237999999999</c:v>
                </c:pt>
                <c:pt idx="2523" formatCode="General">
                  <c:v>0.20944148000000001</c:v>
                </c:pt>
                <c:pt idx="2524" formatCode="General">
                  <c:v>0.20954011</c:v>
                </c:pt>
                <c:pt idx="2525" formatCode="General">
                  <c:v>0.20962821000000001</c:v>
                </c:pt>
                <c:pt idx="2526" formatCode="General">
                  <c:v>0.20972878</c:v>
                </c:pt>
                <c:pt idx="2527" formatCode="General">
                  <c:v>0.20976737000000001</c:v>
                </c:pt>
                <c:pt idx="2528" formatCode="General">
                  <c:v>0.20988925999999999</c:v>
                </c:pt>
                <c:pt idx="2529" formatCode="General">
                  <c:v>0.20992889000000001</c:v>
                </c:pt>
                <c:pt idx="2530" formatCode="General">
                  <c:v>0.21004782999999999</c:v>
                </c:pt>
                <c:pt idx="2531" formatCode="General">
                  <c:v>0.21010086</c:v>
                </c:pt>
                <c:pt idx="2532" formatCode="General">
                  <c:v>0.21016314999999999</c:v>
                </c:pt>
                <c:pt idx="2533" formatCode="General">
                  <c:v>0.21025613000000001</c:v>
                </c:pt>
                <c:pt idx="2534" formatCode="General">
                  <c:v>0.21032333</c:v>
                </c:pt>
                <c:pt idx="2535" formatCode="General">
                  <c:v>0.21040723</c:v>
                </c:pt>
                <c:pt idx="2536" formatCode="General">
                  <c:v>0.21051958000000001</c:v>
                </c:pt>
                <c:pt idx="2537" formatCode="General">
                  <c:v>0.21062984000000001</c:v>
                </c:pt>
                <c:pt idx="2538" formatCode="General">
                  <c:v>0.2106972</c:v>
                </c:pt>
                <c:pt idx="2539" formatCode="General">
                  <c:v>0.21079419999999999</c:v>
                </c:pt>
                <c:pt idx="2540" formatCode="General">
                  <c:v>0.21091402000000001</c:v>
                </c:pt>
                <c:pt idx="2541" formatCode="General">
                  <c:v>0.21095381999999999</c:v>
                </c:pt>
                <c:pt idx="2542" formatCode="General">
                  <c:v>0.21097139000000001</c:v>
                </c:pt>
                <c:pt idx="2543" formatCode="General">
                  <c:v>0.21108314</c:v>
                </c:pt>
                <c:pt idx="2544" formatCode="General">
                  <c:v>0.21113857999999999</c:v>
                </c:pt>
                <c:pt idx="2545" formatCode="General">
                  <c:v>0.21126971</c:v>
                </c:pt>
                <c:pt idx="2546" formatCode="General">
                  <c:v>0.21137358000000001</c:v>
                </c:pt>
                <c:pt idx="2547" formatCode="General">
                  <c:v>0.21142393000000001</c:v>
                </c:pt>
                <c:pt idx="2548" formatCode="General">
                  <c:v>0.21152496000000001</c:v>
                </c:pt>
                <c:pt idx="2549" formatCode="General">
                  <c:v>0.21155536</c:v>
                </c:pt>
                <c:pt idx="2550" formatCode="General">
                  <c:v>0.21165907</c:v>
                </c:pt>
                <c:pt idx="2551" formatCode="General">
                  <c:v>0.21177171</c:v>
                </c:pt>
                <c:pt idx="2552" formatCode="General">
                  <c:v>0.21184280999999999</c:v>
                </c:pt>
                <c:pt idx="2553" formatCode="General">
                  <c:v>0.21187528999999999</c:v>
                </c:pt>
                <c:pt idx="2554" formatCode="General">
                  <c:v>0.21201730999999999</c:v>
                </c:pt>
                <c:pt idx="2555" formatCode="General">
                  <c:v>0.21211162</c:v>
                </c:pt>
                <c:pt idx="2556" formatCode="General">
                  <c:v>0.21220997</c:v>
                </c:pt>
                <c:pt idx="2557" formatCode="General">
                  <c:v>0.21225899000000001</c:v>
                </c:pt>
                <c:pt idx="2558" formatCode="General">
                  <c:v>0.2123265</c:v>
                </c:pt>
                <c:pt idx="2559" formatCode="General">
                  <c:v>0.2124162</c:v>
                </c:pt>
                <c:pt idx="2560" formatCode="General">
                  <c:v>0.21253215</c:v>
                </c:pt>
                <c:pt idx="2561" formatCode="General">
                  <c:v>0.21258547999999999</c:v>
                </c:pt>
                <c:pt idx="2562" formatCode="General">
                  <c:v>0.21270543</c:v>
                </c:pt>
                <c:pt idx="2563" formatCode="General">
                  <c:v>0.21278248999999999</c:v>
                </c:pt>
                <c:pt idx="2564" formatCode="General">
                  <c:v>0.21286859</c:v>
                </c:pt>
                <c:pt idx="2565" formatCode="General">
                  <c:v>0.21292565999999999</c:v>
                </c:pt>
                <c:pt idx="2566" formatCode="General">
                  <c:v>0.21297917</c:v>
                </c:pt>
                <c:pt idx="2567" formatCode="General">
                  <c:v>0.21309868000000001</c:v>
                </c:pt>
                <c:pt idx="2568" formatCode="General">
                  <c:v>0.21314174</c:v>
                </c:pt>
                <c:pt idx="2569" formatCode="General">
                  <c:v>0.21324932999999999</c:v>
                </c:pt>
                <c:pt idx="2570" formatCode="General">
                  <c:v>0.21335766</c:v>
                </c:pt>
                <c:pt idx="2571" formatCode="General">
                  <c:v>0.21340802</c:v>
                </c:pt>
                <c:pt idx="2572" formatCode="General">
                  <c:v>0.21351412</c:v>
                </c:pt>
                <c:pt idx="2573" formatCode="General">
                  <c:v>0.21359980000000001</c:v>
                </c:pt>
                <c:pt idx="2574" formatCode="General">
                  <c:v>0.21360904</c:v>
                </c:pt>
                <c:pt idx="2575" formatCode="General">
                  <c:v>0.21377980999999999</c:v>
                </c:pt>
                <c:pt idx="2576" formatCode="General">
                  <c:v>0.21380931</c:v>
                </c:pt>
                <c:pt idx="2577" formatCode="General">
                  <c:v>0.21395085999999999</c:v>
                </c:pt>
                <c:pt idx="2578" formatCode="General">
                  <c:v>0.21399154000000001</c:v>
                </c:pt>
                <c:pt idx="2579" formatCode="General">
                  <c:v>0.21411552</c:v>
                </c:pt>
                <c:pt idx="2580" formatCode="General">
                  <c:v>0.21418735</c:v>
                </c:pt>
                <c:pt idx="2581" formatCode="General">
                  <c:v>0.21424085000000001</c:v>
                </c:pt>
                <c:pt idx="2582" formatCode="General">
                  <c:v>0.21430521999999999</c:v>
                </c:pt>
                <c:pt idx="2583" formatCode="General">
                  <c:v>0.21446928000000001</c:v>
                </c:pt>
                <c:pt idx="2584" formatCode="General">
                  <c:v>0.21446095000000001</c:v>
                </c:pt>
                <c:pt idx="2585" formatCode="General">
                  <c:v>0.21459370999999999</c:v>
                </c:pt>
                <c:pt idx="2586" formatCode="General">
                  <c:v>0.21461843</c:v>
                </c:pt>
                <c:pt idx="2587" formatCode="General">
                  <c:v>0.21472975999999999</c:v>
                </c:pt>
                <c:pt idx="2588" formatCode="General">
                  <c:v>0.21491215</c:v>
                </c:pt>
                <c:pt idx="2589" formatCode="General">
                  <c:v>0.21490619</c:v>
                </c:pt>
                <c:pt idx="2590" formatCode="General">
                  <c:v>0.21499409999999999</c:v>
                </c:pt>
                <c:pt idx="2591" formatCode="General">
                  <c:v>0.21509737000000001</c:v>
                </c:pt>
                <c:pt idx="2592" formatCode="General">
                  <c:v>0.21517664</c:v>
                </c:pt>
                <c:pt idx="2593" formatCode="General">
                  <c:v>0.21524921</c:v>
                </c:pt>
                <c:pt idx="2594" formatCode="General">
                  <c:v>0.21535456</c:v>
                </c:pt>
                <c:pt idx="2595" formatCode="General">
                  <c:v>0.21540970000000001</c:v>
                </c:pt>
                <c:pt idx="2596" formatCode="General">
                  <c:v>0.21554381</c:v>
                </c:pt>
                <c:pt idx="2597" formatCode="General">
                  <c:v>0.21559536000000001</c:v>
                </c:pt>
                <c:pt idx="2598" formatCode="General">
                  <c:v>0.21566942</c:v>
                </c:pt>
                <c:pt idx="2599" formatCode="General">
                  <c:v>0.21571504</c:v>
                </c:pt>
                <c:pt idx="2600" formatCode="General">
                  <c:v>0.21581963000000001</c:v>
                </c:pt>
                <c:pt idx="2601" formatCode="General">
                  <c:v>0.21591008</c:v>
                </c:pt>
                <c:pt idx="2602" formatCode="General">
                  <c:v>0.21598666999999999</c:v>
                </c:pt>
                <c:pt idx="2603" formatCode="General">
                  <c:v>0.21615192</c:v>
                </c:pt>
                <c:pt idx="2604" formatCode="General">
                  <c:v>0.21617562000000001</c:v>
                </c:pt>
                <c:pt idx="2605" formatCode="General">
                  <c:v>0.21621509999999999</c:v>
                </c:pt>
                <c:pt idx="2606" formatCode="General">
                  <c:v>0.21638468</c:v>
                </c:pt>
                <c:pt idx="2607" formatCode="General">
                  <c:v>0.21641299</c:v>
                </c:pt>
                <c:pt idx="2608" formatCode="General">
                  <c:v>0.21649033000000001</c:v>
                </c:pt>
                <c:pt idx="2609" formatCode="General">
                  <c:v>0.21654308</c:v>
                </c:pt>
                <c:pt idx="2610" formatCode="General">
                  <c:v>0.21664679000000001</c:v>
                </c:pt>
                <c:pt idx="2611" formatCode="General">
                  <c:v>0.21680281000000001</c:v>
                </c:pt>
                <c:pt idx="2612" formatCode="General">
                  <c:v>0.21685229</c:v>
                </c:pt>
                <c:pt idx="2613" formatCode="General">
                  <c:v>0.21689087000000001</c:v>
                </c:pt>
                <c:pt idx="2614" formatCode="General">
                  <c:v>0.21693259000000001</c:v>
                </c:pt>
                <c:pt idx="2615" formatCode="General">
                  <c:v>0.21708517999999999</c:v>
                </c:pt>
                <c:pt idx="2616" formatCode="General">
                  <c:v>0.21715997000000001</c:v>
                </c:pt>
                <c:pt idx="2617" formatCode="General">
                  <c:v>0.21726026000000001</c:v>
                </c:pt>
                <c:pt idx="2618" formatCode="General">
                  <c:v>0.21731436000000001</c:v>
                </c:pt>
                <c:pt idx="2619" formatCode="General">
                  <c:v>0.21742687999999999</c:v>
                </c:pt>
                <c:pt idx="2620" formatCode="General">
                  <c:v>0.21745861</c:v>
                </c:pt>
                <c:pt idx="2621" formatCode="General">
                  <c:v>0.21753088000000001</c:v>
                </c:pt>
                <c:pt idx="2622" formatCode="General">
                  <c:v>0.21768317000000001</c:v>
                </c:pt>
                <c:pt idx="2623" formatCode="General">
                  <c:v>0.21772252</c:v>
                </c:pt>
                <c:pt idx="2624" formatCode="General">
                  <c:v>0.21786198000000001</c:v>
                </c:pt>
                <c:pt idx="2625" formatCode="General">
                  <c:v>0.21791905</c:v>
                </c:pt>
                <c:pt idx="2626" formatCode="General">
                  <c:v>0.21797343999999999</c:v>
                </c:pt>
                <c:pt idx="2627" formatCode="General">
                  <c:v>0.21804854000000001</c:v>
                </c:pt>
                <c:pt idx="2628" formatCode="General">
                  <c:v>0.21812961</c:v>
                </c:pt>
                <c:pt idx="2629" formatCode="General">
                  <c:v>0.21822751000000001</c:v>
                </c:pt>
                <c:pt idx="2630" formatCode="General">
                  <c:v>0.21830305</c:v>
                </c:pt>
                <c:pt idx="2631" formatCode="General">
                  <c:v>0.21840781000000001</c:v>
                </c:pt>
                <c:pt idx="2632" formatCode="General">
                  <c:v>0.21852790999999999</c:v>
                </c:pt>
                <c:pt idx="2633" formatCode="General">
                  <c:v>0.21856144</c:v>
                </c:pt>
                <c:pt idx="2634" formatCode="General">
                  <c:v>0.21871164000000001</c:v>
                </c:pt>
                <c:pt idx="2635" formatCode="General">
                  <c:v>0.21875053999999999</c:v>
                </c:pt>
                <c:pt idx="2636" formatCode="General">
                  <c:v>0.2188264</c:v>
                </c:pt>
                <c:pt idx="2637" formatCode="General">
                  <c:v>0.21894588000000001</c:v>
                </c:pt>
                <c:pt idx="2638" formatCode="General">
                  <c:v>0.21894707999999999</c:v>
                </c:pt>
                <c:pt idx="2639" formatCode="General">
                  <c:v>0.21910876000000001</c:v>
                </c:pt>
                <c:pt idx="2640" formatCode="General">
                  <c:v>0.21917194000000001</c:v>
                </c:pt>
                <c:pt idx="2641" formatCode="General">
                  <c:v>0.21928892999999999</c:v>
                </c:pt>
                <c:pt idx="2642" formatCode="General">
                  <c:v>0.21931320000000001</c:v>
                </c:pt>
                <c:pt idx="2643" formatCode="General">
                  <c:v>0.21941245000000001</c:v>
                </c:pt>
                <c:pt idx="2644" formatCode="General">
                  <c:v>0.21950842000000001</c:v>
                </c:pt>
                <c:pt idx="2645" formatCode="General">
                  <c:v>0.21958575</c:v>
                </c:pt>
                <c:pt idx="2646" formatCode="General">
                  <c:v>0.21965027000000001</c:v>
                </c:pt>
                <c:pt idx="2647" formatCode="General">
                  <c:v>0.21974519000000001</c:v>
                </c:pt>
                <c:pt idx="2648" formatCode="General">
                  <c:v>0.21976826999999999</c:v>
                </c:pt>
                <c:pt idx="2649" formatCode="General">
                  <c:v>0.21988152999999999</c:v>
                </c:pt>
                <c:pt idx="2650" formatCode="General">
                  <c:v>0.22000565999999999</c:v>
                </c:pt>
                <c:pt idx="2651" formatCode="General">
                  <c:v>0.22007018</c:v>
                </c:pt>
                <c:pt idx="2652" formatCode="General">
                  <c:v>0.22016896</c:v>
                </c:pt>
                <c:pt idx="2653" formatCode="General">
                  <c:v>0.22025421000000001</c:v>
                </c:pt>
                <c:pt idx="2654" formatCode="General">
                  <c:v>0.22037417000000001</c:v>
                </c:pt>
                <c:pt idx="2655" formatCode="General">
                  <c:v>0.22044702999999999</c:v>
                </c:pt>
                <c:pt idx="2656" formatCode="General">
                  <c:v>0.2204451</c:v>
                </c:pt>
                <c:pt idx="2657" formatCode="General">
                  <c:v>0.22055089</c:v>
                </c:pt>
                <c:pt idx="2658" formatCode="General">
                  <c:v>0.22068441</c:v>
                </c:pt>
                <c:pt idx="2659" formatCode="General">
                  <c:v>0.22068188</c:v>
                </c:pt>
                <c:pt idx="2660" formatCode="General">
                  <c:v>0.2208513</c:v>
                </c:pt>
                <c:pt idx="2661" formatCode="General">
                  <c:v>0.22087306000000001</c:v>
                </c:pt>
                <c:pt idx="2662" formatCode="General">
                  <c:v>0.22096394999999999</c:v>
                </c:pt>
                <c:pt idx="2663" formatCode="General">
                  <c:v>0.22106692</c:v>
                </c:pt>
                <c:pt idx="2664" formatCode="General">
                  <c:v>0.22111446000000001</c:v>
                </c:pt>
                <c:pt idx="2665" formatCode="General">
                  <c:v>0.22122309000000001</c:v>
                </c:pt>
                <c:pt idx="2666" formatCode="General">
                  <c:v>0.22127077000000001</c:v>
                </c:pt>
                <c:pt idx="2667" formatCode="General">
                  <c:v>0.22138685</c:v>
                </c:pt>
                <c:pt idx="2668" formatCode="General">
                  <c:v>0.22151798</c:v>
                </c:pt>
                <c:pt idx="2669" formatCode="General">
                  <c:v>0.22151841</c:v>
                </c:pt>
                <c:pt idx="2670" formatCode="General">
                  <c:v>0.22166252</c:v>
                </c:pt>
                <c:pt idx="2671" formatCode="General">
                  <c:v>0.22172496</c:v>
                </c:pt>
                <c:pt idx="2672" formatCode="General">
                  <c:v>0.22180005999999999</c:v>
                </c:pt>
                <c:pt idx="2673" formatCode="General">
                  <c:v>0.22190586000000001</c:v>
                </c:pt>
                <c:pt idx="2674" formatCode="General">
                  <c:v>0.22191869</c:v>
                </c:pt>
                <c:pt idx="2675" formatCode="General">
                  <c:v>0.22210613000000001</c:v>
                </c:pt>
                <c:pt idx="2676" formatCode="General">
                  <c:v>0.22212043000000001</c:v>
                </c:pt>
                <c:pt idx="2677" formatCode="General">
                  <c:v>0.22219926000000001</c:v>
                </c:pt>
                <c:pt idx="2678" formatCode="General">
                  <c:v>0.22230475999999999</c:v>
                </c:pt>
                <c:pt idx="2679" formatCode="General">
                  <c:v>0.22237315999999999</c:v>
                </c:pt>
                <c:pt idx="2680" formatCode="General">
                  <c:v>0.22249236999999999</c:v>
                </c:pt>
                <c:pt idx="2681" formatCode="General">
                  <c:v>0.22253244999999999</c:v>
                </c:pt>
                <c:pt idx="2682" formatCode="General">
                  <c:v>0.22267534999999999</c:v>
                </c:pt>
                <c:pt idx="2683" formatCode="General">
                  <c:v>0.22269398000000001</c:v>
                </c:pt>
                <c:pt idx="2684" formatCode="General">
                  <c:v>0.22280095999999999</c:v>
                </c:pt>
                <c:pt idx="2685" formatCode="General">
                  <c:v>0.22291540000000001</c:v>
                </c:pt>
                <c:pt idx="2686" formatCode="General">
                  <c:v>0.22294849</c:v>
                </c:pt>
                <c:pt idx="2687" formatCode="General">
                  <c:v>0.22311211</c:v>
                </c:pt>
                <c:pt idx="2688" formatCode="General">
                  <c:v>0.22316827</c:v>
                </c:pt>
                <c:pt idx="2689" formatCode="General">
                  <c:v>0.22322446000000001</c:v>
                </c:pt>
                <c:pt idx="2690" formatCode="General">
                  <c:v>0.22334039</c:v>
                </c:pt>
                <c:pt idx="2691" formatCode="General">
                  <c:v>0.22340998000000001</c:v>
                </c:pt>
                <c:pt idx="2692" formatCode="General">
                  <c:v>0.22346004999999999</c:v>
                </c:pt>
                <c:pt idx="2693" formatCode="General">
                  <c:v>0.22356616000000001</c:v>
                </c:pt>
                <c:pt idx="2694" formatCode="General">
                  <c:v>0.22361979000000001</c:v>
                </c:pt>
                <c:pt idx="2695" formatCode="General">
                  <c:v>0.2237189</c:v>
                </c:pt>
                <c:pt idx="2696" formatCode="General">
                  <c:v>0.22378488999999999</c:v>
                </c:pt>
                <c:pt idx="2697" formatCode="General">
                  <c:v>0.22383690000000001</c:v>
                </c:pt>
                <c:pt idx="2698" formatCode="General">
                  <c:v>0.22395849000000001</c:v>
                </c:pt>
                <c:pt idx="2699" formatCode="General">
                  <c:v>0.22402272000000001</c:v>
                </c:pt>
                <c:pt idx="2700" formatCode="General">
                  <c:v>0.22417082999999999</c:v>
                </c:pt>
                <c:pt idx="2701" formatCode="General">
                  <c:v>0.22423135</c:v>
                </c:pt>
                <c:pt idx="2702" formatCode="General">
                  <c:v>0.22430569</c:v>
                </c:pt>
                <c:pt idx="2703" formatCode="General">
                  <c:v>0.22437617000000001</c:v>
                </c:pt>
                <c:pt idx="2704" formatCode="General">
                  <c:v>0.22445485000000001</c:v>
                </c:pt>
                <c:pt idx="2705" formatCode="General">
                  <c:v>0.22458075999999999</c:v>
                </c:pt>
                <c:pt idx="2706" formatCode="General">
                  <c:v>0.22462546999999999</c:v>
                </c:pt>
                <c:pt idx="2707" formatCode="General">
                  <c:v>0.22470027000000001</c:v>
                </c:pt>
                <c:pt idx="2708" formatCode="General">
                  <c:v>0.22482708000000001</c:v>
                </c:pt>
                <c:pt idx="2709" formatCode="General">
                  <c:v>0.22485970999999999</c:v>
                </c:pt>
                <c:pt idx="2710" formatCode="General">
                  <c:v>0.22494495</c:v>
                </c:pt>
                <c:pt idx="2711" formatCode="General">
                  <c:v>0.22507265000000001</c:v>
                </c:pt>
                <c:pt idx="2712" formatCode="General">
                  <c:v>0.22509351</c:v>
                </c:pt>
                <c:pt idx="2713" formatCode="General">
                  <c:v>0.22528946</c:v>
                </c:pt>
                <c:pt idx="2714" formatCode="General">
                  <c:v>0.22528245999999999</c:v>
                </c:pt>
                <c:pt idx="2715" formatCode="General">
                  <c:v>0.22535606999999999</c:v>
                </c:pt>
                <c:pt idx="2716" formatCode="General">
                  <c:v>0.22544982</c:v>
                </c:pt>
                <c:pt idx="2717" formatCode="General">
                  <c:v>0.22556946</c:v>
                </c:pt>
                <c:pt idx="2718" formatCode="General">
                  <c:v>0.22560849999999999</c:v>
                </c:pt>
                <c:pt idx="2719" formatCode="General">
                  <c:v>0.22568627999999999</c:v>
                </c:pt>
                <c:pt idx="2720" formatCode="General">
                  <c:v>0.22581100000000001</c:v>
                </c:pt>
                <c:pt idx="2721" formatCode="General">
                  <c:v>0.22590606999999999</c:v>
                </c:pt>
                <c:pt idx="2722" formatCode="General">
                  <c:v>0.22595092999999999</c:v>
                </c:pt>
                <c:pt idx="2723" formatCode="General">
                  <c:v>0.22606596000000001</c:v>
                </c:pt>
                <c:pt idx="2724" formatCode="General">
                  <c:v>0.22616507</c:v>
                </c:pt>
                <c:pt idx="2725" formatCode="General">
                  <c:v>0.22619470999999999</c:v>
                </c:pt>
                <c:pt idx="2726" formatCode="General">
                  <c:v>0.22632285999999999</c:v>
                </c:pt>
                <c:pt idx="2727" formatCode="General">
                  <c:v>0.22639692</c:v>
                </c:pt>
                <c:pt idx="2728" formatCode="General">
                  <c:v>0.22643672000000001</c:v>
                </c:pt>
                <c:pt idx="2729" formatCode="General">
                  <c:v>0.22655918999999999</c:v>
                </c:pt>
                <c:pt idx="2730" formatCode="General">
                  <c:v>0.22663443999999999</c:v>
                </c:pt>
                <c:pt idx="2731" formatCode="General">
                  <c:v>0.22671832</c:v>
                </c:pt>
                <c:pt idx="2732" formatCode="General">
                  <c:v>0.22674784000000001</c:v>
                </c:pt>
                <c:pt idx="2733" formatCode="General">
                  <c:v>0.22690535000000001</c:v>
                </c:pt>
                <c:pt idx="2734" formatCode="General">
                  <c:v>0.22695765000000001</c:v>
                </c:pt>
                <c:pt idx="2735" formatCode="General">
                  <c:v>0.22701055000000001</c:v>
                </c:pt>
                <c:pt idx="2736" formatCode="General">
                  <c:v>0.22715956000000001</c:v>
                </c:pt>
                <c:pt idx="2737" formatCode="General">
                  <c:v>0.22723481000000001</c:v>
                </c:pt>
                <c:pt idx="2738" formatCode="General">
                  <c:v>0.22725952999999999</c:v>
                </c:pt>
                <c:pt idx="2739" formatCode="General">
                  <c:v>0.22740885999999999</c:v>
                </c:pt>
                <c:pt idx="2740" formatCode="General">
                  <c:v>0.22747872999999999</c:v>
                </c:pt>
                <c:pt idx="2741" formatCode="General">
                  <c:v>0.22753999</c:v>
                </c:pt>
                <c:pt idx="2742" formatCode="General">
                  <c:v>0.22761477999999999</c:v>
                </c:pt>
                <c:pt idx="2743" formatCode="General">
                  <c:v>0.22765292000000001</c:v>
                </c:pt>
                <c:pt idx="2744" formatCode="General">
                  <c:v>0.22781446999999999</c:v>
                </c:pt>
                <c:pt idx="2745" formatCode="General">
                  <c:v>0.22788539999999999</c:v>
                </c:pt>
                <c:pt idx="2746" formatCode="General">
                  <c:v>0.22792622000000001</c:v>
                </c:pt>
                <c:pt idx="2747" formatCode="General">
                  <c:v>0.22803427000000001</c:v>
                </c:pt>
                <c:pt idx="2748" formatCode="General">
                  <c:v>0.22812366000000001</c:v>
                </c:pt>
                <c:pt idx="2749" formatCode="General">
                  <c:v>0.22823213000000001</c:v>
                </c:pt>
                <c:pt idx="2750" formatCode="General">
                  <c:v>0.22828757999999999</c:v>
                </c:pt>
                <c:pt idx="2751" formatCode="General">
                  <c:v>0.2283521</c:v>
                </c:pt>
                <c:pt idx="2752" formatCode="General">
                  <c:v>0.22846891999999999</c:v>
                </c:pt>
                <c:pt idx="2753" formatCode="General">
                  <c:v>0.22853730999999999</c:v>
                </c:pt>
                <c:pt idx="2754" formatCode="General">
                  <c:v>0.22864847999999999</c:v>
                </c:pt>
                <c:pt idx="2755" formatCode="General">
                  <c:v>0.22868842</c:v>
                </c:pt>
                <c:pt idx="2756" formatCode="General">
                  <c:v>0.22878453000000001</c:v>
                </c:pt>
                <c:pt idx="2757" formatCode="General">
                  <c:v>0.22889286</c:v>
                </c:pt>
                <c:pt idx="2758" formatCode="General">
                  <c:v>0.22893816</c:v>
                </c:pt>
                <c:pt idx="2759" formatCode="General">
                  <c:v>0.22902966</c:v>
                </c:pt>
                <c:pt idx="2760" formatCode="General">
                  <c:v>0.22914781000000001</c:v>
                </c:pt>
                <c:pt idx="2761" formatCode="General">
                  <c:v>0.22918939999999999</c:v>
                </c:pt>
                <c:pt idx="2762" formatCode="General">
                  <c:v>0.22932290999999999</c:v>
                </c:pt>
                <c:pt idx="2763" formatCode="General">
                  <c:v>0.22935674</c:v>
                </c:pt>
                <c:pt idx="2764" formatCode="General">
                  <c:v>0.22940561000000001</c:v>
                </c:pt>
                <c:pt idx="2765" formatCode="General">
                  <c:v>0.22955671</c:v>
                </c:pt>
                <c:pt idx="2766" formatCode="General">
                  <c:v>0.22965863</c:v>
                </c:pt>
                <c:pt idx="2767" formatCode="General">
                  <c:v>0.22968901999999999</c:v>
                </c:pt>
                <c:pt idx="2768" formatCode="General">
                  <c:v>0.2297865</c:v>
                </c:pt>
                <c:pt idx="2769" formatCode="General">
                  <c:v>0.22983745</c:v>
                </c:pt>
                <c:pt idx="2770" formatCode="General">
                  <c:v>0.22992967</c:v>
                </c:pt>
                <c:pt idx="2771" formatCode="General">
                  <c:v>0.23000941</c:v>
                </c:pt>
                <c:pt idx="2772" formatCode="General">
                  <c:v>0.23008421000000001</c:v>
                </c:pt>
                <c:pt idx="2773" formatCode="General">
                  <c:v>0.2302362</c:v>
                </c:pt>
                <c:pt idx="2774" formatCode="General">
                  <c:v>0.23025677</c:v>
                </c:pt>
                <c:pt idx="2775" formatCode="General">
                  <c:v>0.23031324</c:v>
                </c:pt>
                <c:pt idx="2776" formatCode="General">
                  <c:v>0.23048088</c:v>
                </c:pt>
                <c:pt idx="2777" formatCode="General">
                  <c:v>0.23049937000000001</c:v>
                </c:pt>
                <c:pt idx="2778" formatCode="General">
                  <c:v>0.23061498999999999</c:v>
                </c:pt>
                <c:pt idx="2779" formatCode="General">
                  <c:v>0.23073584</c:v>
                </c:pt>
                <c:pt idx="2780" formatCode="General">
                  <c:v>0.23077548000000001</c:v>
                </c:pt>
                <c:pt idx="2781" formatCode="General">
                  <c:v>0.2308616</c:v>
                </c:pt>
                <c:pt idx="2782" formatCode="General">
                  <c:v>0.23092194999999999</c:v>
                </c:pt>
                <c:pt idx="2783" formatCode="General">
                  <c:v>0.23096575999999999</c:v>
                </c:pt>
                <c:pt idx="2784" formatCode="General">
                  <c:v>0.23112073999999999</c:v>
                </c:pt>
                <c:pt idx="2785" formatCode="General">
                  <c:v>0.2311568</c:v>
                </c:pt>
                <c:pt idx="2786" formatCode="General">
                  <c:v>0.23128465000000001</c:v>
                </c:pt>
                <c:pt idx="2787" formatCode="General">
                  <c:v>0.23134783</c:v>
                </c:pt>
                <c:pt idx="2788" formatCode="General">
                  <c:v>0.23138835999999999</c:v>
                </c:pt>
                <c:pt idx="2789" formatCode="General">
                  <c:v>0.23157775</c:v>
                </c:pt>
                <c:pt idx="2790" formatCode="General">
                  <c:v>0.23159816999999999</c:v>
                </c:pt>
                <c:pt idx="2791" formatCode="General">
                  <c:v>0.23165732999999999</c:v>
                </c:pt>
                <c:pt idx="2792" formatCode="General">
                  <c:v>0.2318047</c:v>
                </c:pt>
                <c:pt idx="2793" formatCode="General">
                  <c:v>0.23186074000000001</c:v>
                </c:pt>
                <c:pt idx="2794" formatCode="General">
                  <c:v>0.2319205</c:v>
                </c:pt>
                <c:pt idx="2795" formatCode="General">
                  <c:v>0.23201689</c:v>
                </c:pt>
                <c:pt idx="2796" formatCode="General">
                  <c:v>0.23207605000000001</c:v>
                </c:pt>
                <c:pt idx="2797" formatCode="General">
                  <c:v>0.2322033</c:v>
                </c:pt>
                <c:pt idx="2798" formatCode="General">
                  <c:v>0.23229271000000001</c:v>
                </c:pt>
                <c:pt idx="2799" formatCode="General">
                  <c:v>0.23236662</c:v>
                </c:pt>
                <c:pt idx="2800" formatCode="General">
                  <c:v>0.23247153000000001</c:v>
                </c:pt>
                <c:pt idx="2801" formatCode="General">
                  <c:v>0.23251221</c:v>
                </c:pt>
                <c:pt idx="2802" formatCode="General">
                  <c:v>0.23257971</c:v>
                </c:pt>
                <c:pt idx="2803" formatCode="General">
                  <c:v>0.23269564000000001</c:v>
                </c:pt>
                <c:pt idx="2804" formatCode="General">
                  <c:v>0.23279517999999999</c:v>
                </c:pt>
                <c:pt idx="2805" formatCode="General">
                  <c:v>0.23282021</c:v>
                </c:pt>
                <c:pt idx="2806" formatCode="General">
                  <c:v>0.23297772</c:v>
                </c:pt>
                <c:pt idx="2807" formatCode="General">
                  <c:v>0.23301168999999999</c:v>
                </c:pt>
                <c:pt idx="2808" formatCode="General">
                  <c:v>0.23309246</c:v>
                </c:pt>
                <c:pt idx="2809" formatCode="General">
                  <c:v>0.23322612000000001</c:v>
                </c:pt>
                <c:pt idx="2810" formatCode="General">
                  <c:v>0.23326994000000001</c:v>
                </c:pt>
                <c:pt idx="2811" formatCode="General">
                  <c:v>0.23335589000000001</c:v>
                </c:pt>
                <c:pt idx="2812" formatCode="General">
                  <c:v>0.23343907</c:v>
                </c:pt>
                <c:pt idx="2813" formatCode="General">
                  <c:v>0.23347377999999999</c:v>
                </c:pt>
                <c:pt idx="2814" formatCode="General">
                  <c:v>0.2335912</c:v>
                </c:pt>
                <c:pt idx="2815" formatCode="General">
                  <c:v>0.23369148000000001</c:v>
                </c:pt>
                <c:pt idx="2816" formatCode="General">
                  <c:v>0.23379996</c:v>
                </c:pt>
                <c:pt idx="2817" formatCode="General">
                  <c:v>0.23384063999999999</c:v>
                </c:pt>
                <c:pt idx="2818" formatCode="General">
                  <c:v>0.23391396</c:v>
                </c:pt>
                <c:pt idx="2819" formatCode="General">
                  <c:v>0.23407518999999999</c:v>
                </c:pt>
                <c:pt idx="2820" formatCode="General">
                  <c:v>0.23408949000000001</c:v>
                </c:pt>
                <c:pt idx="2821" formatCode="General">
                  <c:v>0.23416175</c:v>
                </c:pt>
                <c:pt idx="2822" formatCode="General">
                  <c:v>0.23428947</c:v>
                </c:pt>
                <c:pt idx="2823" formatCode="General">
                  <c:v>0.2342698</c:v>
                </c:pt>
                <c:pt idx="2824" formatCode="General">
                  <c:v>0.23443773000000001</c:v>
                </c:pt>
                <c:pt idx="2825" formatCode="General">
                  <c:v>0.23453504</c:v>
                </c:pt>
                <c:pt idx="2826" formatCode="General">
                  <c:v>0.23456796999999999</c:v>
                </c:pt>
                <c:pt idx="2827" formatCode="General">
                  <c:v>0.23464558999999999</c:v>
                </c:pt>
                <c:pt idx="2828" formatCode="General">
                  <c:v>0.23481115999999999</c:v>
                </c:pt>
                <c:pt idx="2829" formatCode="General">
                  <c:v>0.23480400000000001</c:v>
                </c:pt>
                <c:pt idx="2830" formatCode="General">
                  <c:v>0.23493573000000001</c:v>
                </c:pt>
                <c:pt idx="2831" formatCode="General">
                  <c:v>0.23501068</c:v>
                </c:pt>
                <c:pt idx="2832" formatCode="General">
                  <c:v>0.23501994000000001</c:v>
                </c:pt>
                <c:pt idx="2833" formatCode="General">
                  <c:v>0.23517220999999999</c:v>
                </c:pt>
                <c:pt idx="2834" formatCode="General">
                  <c:v>0.23529409000000001</c:v>
                </c:pt>
                <c:pt idx="2835" formatCode="General">
                  <c:v>0.23536310999999999</c:v>
                </c:pt>
                <c:pt idx="2836" formatCode="General">
                  <c:v>0.23540928999999999</c:v>
                </c:pt>
                <c:pt idx="2837" formatCode="General">
                  <c:v>0.23546964000000001</c:v>
                </c:pt>
                <c:pt idx="2838" formatCode="General">
                  <c:v>0.23559049000000001</c:v>
                </c:pt>
                <c:pt idx="2839" formatCode="General">
                  <c:v>0.23571074</c:v>
                </c:pt>
                <c:pt idx="2840" formatCode="General">
                  <c:v>0.23570775999999999</c:v>
                </c:pt>
                <c:pt idx="2841" formatCode="General">
                  <c:v>0.23584366000000001</c:v>
                </c:pt>
                <c:pt idx="2842" formatCode="General">
                  <c:v>0.235952</c:v>
                </c:pt>
                <c:pt idx="2843" formatCode="General">
                  <c:v>0.23601562000000001</c:v>
                </c:pt>
                <c:pt idx="2844" formatCode="General">
                  <c:v>0.23608013999999999</c:v>
                </c:pt>
                <c:pt idx="2845" formatCode="General">
                  <c:v>0.23618444999999999</c:v>
                </c:pt>
                <c:pt idx="2846" formatCode="General">
                  <c:v>0.23624659000000001</c:v>
                </c:pt>
                <c:pt idx="2847" formatCode="General">
                  <c:v>0.23632823999999999</c:v>
                </c:pt>
                <c:pt idx="2848" formatCode="General">
                  <c:v>0.23638949000000001</c:v>
                </c:pt>
                <c:pt idx="2849" formatCode="General">
                  <c:v>0.23648441000000001</c:v>
                </c:pt>
                <c:pt idx="2850" formatCode="General">
                  <c:v>0.23660511000000001</c:v>
                </c:pt>
                <c:pt idx="2851" formatCode="General">
                  <c:v>0.23662000999999999</c:v>
                </c:pt>
                <c:pt idx="2852" formatCode="General">
                  <c:v>0.23673147</c:v>
                </c:pt>
                <c:pt idx="2853" formatCode="General">
                  <c:v>0.23681848999999999</c:v>
                </c:pt>
                <c:pt idx="2854" formatCode="General">
                  <c:v>0.23687452000000001</c:v>
                </c:pt>
                <c:pt idx="2855" formatCode="General">
                  <c:v>0.23705482</c:v>
                </c:pt>
                <c:pt idx="2856" formatCode="General">
                  <c:v>0.23705453000000001</c:v>
                </c:pt>
                <c:pt idx="2857" formatCode="General">
                  <c:v>0.23720847</c:v>
                </c:pt>
                <c:pt idx="2858" formatCode="General">
                  <c:v>0.23728788000000001</c:v>
                </c:pt>
                <c:pt idx="2859" formatCode="General">
                  <c:v>0.23731037999999999</c:v>
                </c:pt>
                <c:pt idx="2860" formatCode="General">
                  <c:v>0.23739784999999999</c:v>
                </c:pt>
                <c:pt idx="2861" formatCode="General">
                  <c:v>0.23752852999999999</c:v>
                </c:pt>
                <c:pt idx="2862" formatCode="General">
                  <c:v>0.23754940999999999</c:v>
                </c:pt>
                <c:pt idx="2863" formatCode="General">
                  <c:v>0.23771392</c:v>
                </c:pt>
                <c:pt idx="2864" formatCode="General">
                  <c:v>0.23774534</c:v>
                </c:pt>
                <c:pt idx="2865" formatCode="General">
                  <c:v>0.23786067999999999</c:v>
                </c:pt>
                <c:pt idx="2866" formatCode="General">
                  <c:v>0.23795158</c:v>
                </c:pt>
                <c:pt idx="2867" formatCode="General">
                  <c:v>0.23801282000000001</c:v>
                </c:pt>
                <c:pt idx="2868" formatCode="General">
                  <c:v>0.23813456</c:v>
                </c:pt>
                <c:pt idx="2869" formatCode="General">
                  <c:v>0.23817107000000001</c:v>
                </c:pt>
                <c:pt idx="2870" formatCode="General">
                  <c:v>0.23817256000000001</c:v>
                </c:pt>
                <c:pt idx="2871" formatCode="General">
                  <c:v>0.23832961999999999</c:v>
                </c:pt>
                <c:pt idx="2872" formatCode="General">
                  <c:v>0.23838565</c:v>
                </c:pt>
                <c:pt idx="2873" formatCode="General">
                  <c:v>0.23844033000000001</c:v>
                </c:pt>
                <c:pt idx="2874" formatCode="General">
                  <c:v>0.23855283999999999</c:v>
                </c:pt>
                <c:pt idx="2875" formatCode="General">
                  <c:v>0.23872731999999999</c:v>
                </c:pt>
                <c:pt idx="2876" formatCode="General">
                  <c:v>0.23874685000000001</c:v>
                </c:pt>
                <c:pt idx="2877" formatCode="General">
                  <c:v>0.23883313</c:v>
                </c:pt>
                <c:pt idx="2878" formatCode="General">
                  <c:v>0.23895979000000001</c:v>
                </c:pt>
                <c:pt idx="2879" formatCode="General">
                  <c:v>0.23896486</c:v>
                </c:pt>
                <c:pt idx="2880" formatCode="General">
                  <c:v>0.23910372999999999</c:v>
                </c:pt>
                <c:pt idx="2881" formatCode="General">
                  <c:v>0.23915216</c:v>
                </c:pt>
                <c:pt idx="2882" formatCode="General">
                  <c:v>0.23926198000000001</c:v>
                </c:pt>
                <c:pt idx="2883" formatCode="General">
                  <c:v>0.23931488000000001</c:v>
                </c:pt>
                <c:pt idx="2884" formatCode="General">
                  <c:v>0.23938312</c:v>
                </c:pt>
                <c:pt idx="2885" formatCode="General">
                  <c:v>0.23950531999999999</c:v>
                </c:pt>
                <c:pt idx="2886" formatCode="General">
                  <c:v>0.23956746000000001</c:v>
                </c:pt>
                <c:pt idx="2887" formatCode="General">
                  <c:v>0.23958577</c:v>
                </c:pt>
                <c:pt idx="2888" formatCode="General">
                  <c:v>0.23972421999999999</c:v>
                </c:pt>
                <c:pt idx="2889" formatCode="General">
                  <c:v>0.23983805999999999</c:v>
                </c:pt>
                <c:pt idx="2890" formatCode="General">
                  <c:v>0.23986503000000001</c:v>
                </c:pt>
                <c:pt idx="2891" formatCode="General">
                  <c:v>0.24002134999999999</c:v>
                </c:pt>
                <c:pt idx="2892" formatCode="General">
                  <c:v>0.24004518999999999</c:v>
                </c:pt>
                <c:pt idx="2893" formatCode="General">
                  <c:v>0.24009912999999999</c:v>
                </c:pt>
                <c:pt idx="2894" formatCode="General">
                  <c:v>0.24028838</c:v>
                </c:pt>
                <c:pt idx="2895" formatCode="General">
                  <c:v>0.24032384000000001</c:v>
                </c:pt>
                <c:pt idx="2896" formatCode="General">
                  <c:v>0.24037689000000001</c:v>
                </c:pt>
                <c:pt idx="2897" formatCode="General">
                  <c:v>0.24051979000000001</c:v>
                </c:pt>
                <c:pt idx="2898" formatCode="General">
                  <c:v>0.24054871</c:v>
                </c:pt>
                <c:pt idx="2899" formatCode="General">
                  <c:v>0.24067595999999999</c:v>
                </c:pt>
                <c:pt idx="2900" formatCode="General">
                  <c:v>0.24074449000000001</c:v>
                </c:pt>
                <c:pt idx="2901" formatCode="General">
                  <c:v>0.24079993</c:v>
                </c:pt>
                <c:pt idx="2902" formatCode="General">
                  <c:v>0.24092375999999999</c:v>
                </c:pt>
                <c:pt idx="2903" formatCode="General">
                  <c:v>0.2410014</c:v>
                </c:pt>
                <c:pt idx="2904" formatCode="General">
                  <c:v>0.2410592</c:v>
                </c:pt>
                <c:pt idx="2905" formatCode="General">
                  <c:v>0.24120137</c:v>
                </c:pt>
                <c:pt idx="2906" formatCode="General">
                  <c:v>0.24125874</c:v>
                </c:pt>
                <c:pt idx="2907" formatCode="General">
                  <c:v>0.24132252000000001</c:v>
                </c:pt>
                <c:pt idx="2908" formatCode="General">
                  <c:v>0.24141729000000001</c:v>
                </c:pt>
                <c:pt idx="2909" formatCode="General">
                  <c:v>0.2414404</c:v>
                </c:pt>
                <c:pt idx="2910" formatCode="General">
                  <c:v>0.24153559999999999</c:v>
                </c:pt>
                <c:pt idx="2911" formatCode="General">
                  <c:v>0.24168028999999999</c:v>
                </c:pt>
                <c:pt idx="2912" formatCode="General">
                  <c:v>0.24170338999999999</c:v>
                </c:pt>
                <c:pt idx="2913" formatCode="General">
                  <c:v>0.24183141</c:v>
                </c:pt>
                <c:pt idx="2914" formatCode="General">
                  <c:v>0.24189472000000001</c:v>
                </c:pt>
                <c:pt idx="2915" formatCode="General">
                  <c:v>0.24197787000000001</c:v>
                </c:pt>
                <c:pt idx="2916" formatCode="General">
                  <c:v>0.2420862</c:v>
                </c:pt>
                <c:pt idx="2917" formatCode="General">
                  <c:v>0.24214611999999999</c:v>
                </c:pt>
                <c:pt idx="2918" formatCode="General">
                  <c:v>0.24219766000000001</c:v>
                </c:pt>
                <c:pt idx="2919" formatCode="General">
                  <c:v>0.24236843</c:v>
                </c:pt>
                <c:pt idx="2920" formatCode="General">
                  <c:v>0.24241656</c:v>
                </c:pt>
                <c:pt idx="2921" formatCode="General">
                  <c:v>0.24248644999999999</c:v>
                </c:pt>
                <c:pt idx="2922" formatCode="General">
                  <c:v>0.24257138</c:v>
                </c:pt>
                <c:pt idx="2923" formatCode="General">
                  <c:v>0.24259238999999999</c:v>
                </c:pt>
                <c:pt idx="2924" formatCode="General">
                  <c:v>0.24274796000000001</c:v>
                </c:pt>
                <c:pt idx="2925" formatCode="General">
                  <c:v>0.24277061</c:v>
                </c:pt>
                <c:pt idx="2926" formatCode="General">
                  <c:v>0.24282693999999999</c:v>
                </c:pt>
                <c:pt idx="2927" formatCode="General">
                  <c:v>0.24299382999999999</c:v>
                </c:pt>
                <c:pt idx="2928" formatCode="General">
                  <c:v>0.24304792</c:v>
                </c:pt>
                <c:pt idx="2929" formatCode="General">
                  <c:v>0.24312407</c:v>
                </c:pt>
                <c:pt idx="2930" formatCode="General">
                  <c:v>0.24325490999999999</c:v>
                </c:pt>
                <c:pt idx="2931" formatCode="General">
                  <c:v>0.2433148</c:v>
                </c:pt>
                <c:pt idx="2932" formatCode="General">
                  <c:v>0.24339229000000001</c:v>
                </c:pt>
                <c:pt idx="2933" formatCode="General">
                  <c:v>0.24347379999999999</c:v>
                </c:pt>
                <c:pt idx="2934" formatCode="General">
                  <c:v>0.24349435999999999</c:v>
                </c:pt>
                <c:pt idx="2935" formatCode="General">
                  <c:v>0.24363741</c:v>
                </c:pt>
                <c:pt idx="2936" formatCode="General">
                  <c:v>0.24368703</c:v>
                </c:pt>
                <c:pt idx="2937" formatCode="General">
                  <c:v>0.24377376000000001</c:v>
                </c:pt>
                <c:pt idx="2938" formatCode="General">
                  <c:v>0.24392902999999999</c:v>
                </c:pt>
                <c:pt idx="2939" formatCode="General">
                  <c:v>0.24400413000000001</c:v>
                </c:pt>
                <c:pt idx="2940" formatCode="General">
                  <c:v>0.24404466</c:v>
                </c:pt>
                <c:pt idx="2941" formatCode="General">
                  <c:v>0.24417043999999999</c:v>
                </c:pt>
                <c:pt idx="2942" formatCode="General">
                  <c:v>0.24424182</c:v>
                </c:pt>
                <c:pt idx="2943" formatCode="General">
                  <c:v>0.24427189999999999</c:v>
                </c:pt>
                <c:pt idx="2944" formatCode="General">
                  <c:v>0.24439827</c:v>
                </c:pt>
                <c:pt idx="2945" formatCode="General">
                  <c:v>0.24447070000000001</c:v>
                </c:pt>
                <c:pt idx="2946" formatCode="General">
                  <c:v>0.24457156999999999</c:v>
                </c:pt>
                <c:pt idx="2947" formatCode="General">
                  <c:v>0.24464577000000001</c:v>
                </c:pt>
                <c:pt idx="2948" formatCode="General">
                  <c:v>0.24466723000000001</c:v>
                </c:pt>
                <c:pt idx="2949" formatCode="General">
                  <c:v>0.24481148</c:v>
                </c:pt>
                <c:pt idx="2950" formatCode="General">
                  <c:v>0.24486035</c:v>
                </c:pt>
                <c:pt idx="2951" formatCode="General">
                  <c:v>0.24499401000000001</c:v>
                </c:pt>
                <c:pt idx="2952" formatCode="General">
                  <c:v>0.24503261000000001</c:v>
                </c:pt>
                <c:pt idx="2953" formatCode="General">
                  <c:v>0.24509579000000001</c:v>
                </c:pt>
                <c:pt idx="2954" formatCode="General">
                  <c:v>0.24521678999999999</c:v>
                </c:pt>
                <c:pt idx="2955" formatCode="General">
                  <c:v>0.24533957000000001</c:v>
                </c:pt>
                <c:pt idx="2956" formatCode="General">
                  <c:v>0.24539009000000001</c:v>
                </c:pt>
                <c:pt idx="2957" formatCode="General">
                  <c:v>0.24548307</c:v>
                </c:pt>
                <c:pt idx="2958" formatCode="General">
                  <c:v>0.24551361999999999</c:v>
                </c:pt>
                <c:pt idx="2959" formatCode="General">
                  <c:v>0.24564907</c:v>
                </c:pt>
                <c:pt idx="2960" formatCode="General">
                  <c:v>0.24571091</c:v>
                </c:pt>
                <c:pt idx="2961" formatCode="General">
                  <c:v>0.24575338999999999</c:v>
                </c:pt>
                <c:pt idx="2962" formatCode="General">
                  <c:v>0.24589032</c:v>
                </c:pt>
                <c:pt idx="2963" formatCode="General">
                  <c:v>0.2460146</c:v>
                </c:pt>
                <c:pt idx="2964" formatCode="General">
                  <c:v>0.24601728</c:v>
                </c:pt>
                <c:pt idx="2965" formatCode="General">
                  <c:v>0.24615525999999999</c:v>
                </c:pt>
                <c:pt idx="2966" formatCode="General">
                  <c:v>0.24619609000000001</c:v>
                </c:pt>
                <c:pt idx="2967" formatCode="General">
                  <c:v>0.24623543000000001</c:v>
                </c:pt>
                <c:pt idx="2968" formatCode="General">
                  <c:v>0.24637445999999999</c:v>
                </c:pt>
                <c:pt idx="2969" formatCode="General">
                  <c:v>0.24641067</c:v>
                </c:pt>
                <c:pt idx="2970" formatCode="General">
                  <c:v>0.24656802</c:v>
                </c:pt>
                <c:pt idx="2971" formatCode="General">
                  <c:v>0.24663270000000001</c:v>
                </c:pt>
                <c:pt idx="2972" formatCode="General">
                  <c:v>0.24670230000000001</c:v>
                </c:pt>
                <c:pt idx="2973" formatCode="General">
                  <c:v>0.24680270000000001</c:v>
                </c:pt>
                <c:pt idx="2974" formatCode="General">
                  <c:v>0.24686648999999999</c:v>
                </c:pt>
                <c:pt idx="2975" formatCode="General">
                  <c:v>0.24687305000000001</c:v>
                </c:pt>
                <c:pt idx="2976" formatCode="General">
                  <c:v>0.24707645</c:v>
                </c:pt>
                <c:pt idx="2977" formatCode="General">
                  <c:v>0.247145</c:v>
                </c:pt>
                <c:pt idx="2978" formatCode="General">
                  <c:v>0.24723232000000001</c:v>
                </c:pt>
                <c:pt idx="2979" formatCode="General">
                  <c:v>0.24729490000000001</c:v>
                </c:pt>
                <c:pt idx="2980" formatCode="General">
                  <c:v>0.24737522000000001</c:v>
                </c:pt>
                <c:pt idx="2981" formatCode="General">
                  <c:v>0.24744569999999999</c:v>
                </c:pt>
                <c:pt idx="2982" formatCode="General">
                  <c:v>0.24754002999999999</c:v>
                </c:pt>
                <c:pt idx="2983" formatCode="General">
                  <c:v>0.24758309000000001</c:v>
                </c:pt>
                <c:pt idx="2984" formatCode="General">
                  <c:v>0.24775311</c:v>
                </c:pt>
                <c:pt idx="2985" formatCode="General">
                  <c:v>0.24777561000000001</c:v>
                </c:pt>
                <c:pt idx="2986" formatCode="General">
                  <c:v>0.24787739</c:v>
                </c:pt>
                <c:pt idx="2987" formatCode="General">
                  <c:v>0.24794757000000001</c:v>
                </c:pt>
                <c:pt idx="2988" formatCode="General">
                  <c:v>0.24804369000000001</c:v>
                </c:pt>
                <c:pt idx="2989" formatCode="General">
                  <c:v>0.24810061</c:v>
                </c:pt>
                <c:pt idx="2990" formatCode="General">
                  <c:v>0.24821072999999999</c:v>
                </c:pt>
                <c:pt idx="2991" formatCode="General">
                  <c:v>0.24833485</c:v>
                </c:pt>
                <c:pt idx="2992" formatCode="General">
                  <c:v>0.24842411</c:v>
                </c:pt>
                <c:pt idx="2993" formatCode="General">
                  <c:v>0.24844675999999999</c:v>
                </c:pt>
                <c:pt idx="2994" formatCode="General">
                  <c:v>0.24852901999999999</c:v>
                </c:pt>
                <c:pt idx="2995" formatCode="General">
                  <c:v>0.24864032999999999</c:v>
                </c:pt>
                <c:pt idx="2996" formatCode="General">
                  <c:v>0.24867773000000001</c:v>
                </c:pt>
                <c:pt idx="2997" formatCode="General">
                  <c:v>0.24877831</c:v>
                </c:pt>
                <c:pt idx="2998" formatCode="General">
                  <c:v>0.24887191</c:v>
                </c:pt>
                <c:pt idx="2999" formatCode="General">
                  <c:v>0.24893746</c:v>
                </c:pt>
                <c:pt idx="3000" formatCode="General">
                  <c:v>0.2490443</c:v>
                </c:pt>
                <c:pt idx="3001" formatCode="General">
                  <c:v>0.24910003</c:v>
                </c:pt>
                <c:pt idx="3002" formatCode="General">
                  <c:v>0.24919631</c:v>
                </c:pt>
                <c:pt idx="3003" formatCode="General">
                  <c:v>0.24926810999999999</c:v>
                </c:pt>
                <c:pt idx="3004" formatCode="General">
                  <c:v>0.24936750999999999</c:v>
                </c:pt>
                <c:pt idx="3005" formatCode="General">
                  <c:v>0.24943992000000001</c:v>
                </c:pt>
                <c:pt idx="3006" formatCode="General">
                  <c:v>0.24956167000000001</c:v>
                </c:pt>
                <c:pt idx="3007" formatCode="General">
                  <c:v>0.24961293000000001</c:v>
                </c:pt>
                <c:pt idx="3008" formatCode="General">
                  <c:v>0.24970576</c:v>
                </c:pt>
                <c:pt idx="3009" formatCode="General">
                  <c:v>0.24979382999999999</c:v>
                </c:pt>
                <c:pt idx="3010" formatCode="General">
                  <c:v>0.24984344999999999</c:v>
                </c:pt>
                <c:pt idx="3011" formatCode="General">
                  <c:v>0.24994596999999999</c:v>
                </c:pt>
                <c:pt idx="3012" formatCode="General">
                  <c:v>0.25005072</c:v>
                </c:pt>
                <c:pt idx="3013" formatCode="General">
                  <c:v>0.25010884</c:v>
                </c:pt>
                <c:pt idx="3014" formatCode="General">
                  <c:v>0.25019035000000001</c:v>
                </c:pt>
                <c:pt idx="3015" formatCode="General">
                  <c:v>0.25028482000000002</c:v>
                </c:pt>
                <c:pt idx="3016" formatCode="General">
                  <c:v>0.25028645999999999</c:v>
                </c:pt>
                <c:pt idx="3017" formatCode="General">
                  <c:v>0.25045663000000001</c:v>
                </c:pt>
                <c:pt idx="3018" formatCode="General">
                  <c:v>0.25056972999999999</c:v>
                </c:pt>
                <c:pt idx="3019" formatCode="General">
                  <c:v>0.25067568000000001</c:v>
                </c:pt>
                <c:pt idx="3020" formatCode="General">
                  <c:v>0.25071874</c:v>
                </c:pt>
                <c:pt idx="3021" formatCode="General">
                  <c:v>0.25076314999999999</c:v>
                </c:pt>
                <c:pt idx="3022" formatCode="General">
                  <c:v>0.25088339999999998</c:v>
                </c:pt>
                <c:pt idx="3023" formatCode="General">
                  <c:v>0.25094836999999998</c:v>
                </c:pt>
                <c:pt idx="3024" formatCode="General">
                  <c:v>0.25100454999999999</c:v>
                </c:pt>
                <c:pt idx="3025" formatCode="General">
                  <c:v>0.25111391999999999</c:v>
                </c:pt>
                <c:pt idx="3026" formatCode="General">
                  <c:v>0.25121673999999999</c:v>
                </c:pt>
                <c:pt idx="3027" formatCode="General">
                  <c:v>0.25126084999999998</c:v>
                </c:pt>
                <c:pt idx="3028" formatCode="General">
                  <c:v>0.25135397999999998</c:v>
                </c:pt>
                <c:pt idx="3029" formatCode="General">
                  <c:v>0.25141701</c:v>
                </c:pt>
                <c:pt idx="3030" formatCode="General">
                  <c:v>0.25156453000000001</c:v>
                </c:pt>
                <c:pt idx="3031" formatCode="General">
                  <c:v>0.25162994999999999</c:v>
                </c:pt>
                <c:pt idx="3032" formatCode="General">
                  <c:v>0.25168747000000002</c:v>
                </c:pt>
                <c:pt idx="3033" formatCode="General">
                  <c:v>0.25178462000000001</c:v>
                </c:pt>
                <c:pt idx="3034" formatCode="General">
                  <c:v>0.25186583000000001</c:v>
                </c:pt>
                <c:pt idx="3035" formatCode="General">
                  <c:v>0.25191291999999998</c:v>
                </c:pt>
                <c:pt idx="3036" formatCode="General">
                  <c:v>0.25206029000000002</c:v>
                </c:pt>
                <c:pt idx="3037" formatCode="General">
                  <c:v>0.25209561000000003</c:v>
                </c:pt>
                <c:pt idx="3038" formatCode="General">
                  <c:v>0.25212213</c:v>
                </c:pt>
                <c:pt idx="3039" formatCode="General">
                  <c:v>0.25230228999999998</c:v>
                </c:pt>
                <c:pt idx="3040" formatCode="General">
                  <c:v>0.25235861999999998</c:v>
                </c:pt>
                <c:pt idx="3041" formatCode="General">
                  <c:v>0.25243177999999999</c:v>
                </c:pt>
                <c:pt idx="3042" formatCode="General">
                  <c:v>0.25257125000000002</c:v>
                </c:pt>
                <c:pt idx="3043" formatCode="General">
                  <c:v>0.25257707000000001</c:v>
                </c:pt>
                <c:pt idx="3044" formatCode="General">
                  <c:v>0.25270714999999999</c:v>
                </c:pt>
                <c:pt idx="3045" formatCode="General">
                  <c:v>0.25279163999999998</c:v>
                </c:pt>
                <c:pt idx="3046" formatCode="General">
                  <c:v>0.25285809999999997</c:v>
                </c:pt>
                <c:pt idx="3047" formatCode="General">
                  <c:v>0.25295421000000001</c:v>
                </c:pt>
                <c:pt idx="3048" formatCode="General">
                  <c:v>0.25301963</c:v>
                </c:pt>
                <c:pt idx="3049" formatCode="General">
                  <c:v>0.25309056000000002</c:v>
                </c:pt>
                <c:pt idx="3050" formatCode="General">
                  <c:v>0.25318012000000001</c:v>
                </c:pt>
                <c:pt idx="3051" formatCode="General">
                  <c:v>0.25331675999999997</c:v>
                </c:pt>
                <c:pt idx="3052" formatCode="General">
                  <c:v>0.25337293999999999</c:v>
                </c:pt>
                <c:pt idx="3053" formatCode="General">
                  <c:v>0.25346920000000001</c:v>
                </c:pt>
                <c:pt idx="3054" formatCode="General">
                  <c:v>0.25349557</c:v>
                </c:pt>
                <c:pt idx="3055" formatCode="General">
                  <c:v>0.25359765000000001</c:v>
                </c:pt>
                <c:pt idx="3056" formatCode="General">
                  <c:v>0.25370284999999998</c:v>
                </c:pt>
                <c:pt idx="3057" formatCode="General">
                  <c:v>0.25371596000000002</c:v>
                </c:pt>
                <c:pt idx="3058" formatCode="General">
                  <c:v>0.25386660999999999</c:v>
                </c:pt>
                <c:pt idx="3059" formatCode="General">
                  <c:v>0.25388836999999997</c:v>
                </c:pt>
                <c:pt idx="3060" formatCode="General">
                  <c:v>0.25402798999999998</c:v>
                </c:pt>
                <c:pt idx="3061" formatCode="General">
                  <c:v>0.2540946</c:v>
                </c:pt>
                <c:pt idx="3062" formatCode="General">
                  <c:v>0.25412216999999998</c:v>
                </c:pt>
                <c:pt idx="3063" formatCode="General">
                  <c:v>0.25426074999999998</c:v>
                </c:pt>
                <c:pt idx="3064" formatCode="General">
                  <c:v>0.25439009000000001</c:v>
                </c:pt>
                <c:pt idx="3065" formatCode="General">
                  <c:v>0.25438159999999999</c:v>
                </c:pt>
                <c:pt idx="3066" formatCode="General">
                  <c:v>0.25455222</c:v>
                </c:pt>
                <c:pt idx="3067" formatCode="General">
                  <c:v>0.25459111000000001</c:v>
                </c:pt>
                <c:pt idx="3068" formatCode="General">
                  <c:v>0.25463864000000003</c:v>
                </c:pt>
                <c:pt idx="3069" formatCode="General">
                  <c:v>0.25476559999999998</c:v>
                </c:pt>
                <c:pt idx="3070" formatCode="General">
                  <c:v>0.25482133000000001</c:v>
                </c:pt>
                <c:pt idx="3071" formatCode="General">
                  <c:v>0.25487884999999999</c:v>
                </c:pt>
                <c:pt idx="3072" formatCode="General">
                  <c:v>0.25504603999999997</c:v>
                </c:pt>
                <c:pt idx="3073" formatCode="General">
                  <c:v>0.25509045000000002</c:v>
                </c:pt>
                <c:pt idx="3074" formatCode="General">
                  <c:v>0.25520340000000002</c:v>
                </c:pt>
                <c:pt idx="3075" formatCode="General">
                  <c:v>0.25521993999999998</c:v>
                </c:pt>
                <c:pt idx="3076" formatCode="General">
                  <c:v>0.25529236</c:v>
                </c:pt>
                <c:pt idx="3077" formatCode="General">
                  <c:v>0.2554208</c:v>
                </c:pt>
                <c:pt idx="3078" formatCode="General">
                  <c:v>0.25548607000000001</c:v>
                </c:pt>
                <c:pt idx="3079" formatCode="General">
                  <c:v>0.25560632</c:v>
                </c:pt>
                <c:pt idx="3080" formatCode="General">
                  <c:v>0.25566325000000001</c:v>
                </c:pt>
                <c:pt idx="3081" formatCode="General">
                  <c:v>0.25574595</c:v>
                </c:pt>
                <c:pt idx="3082" formatCode="General">
                  <c:v>0.25585725999999998</c:v>
                </c:pt>
                <c:pt idx="3083" formatCode="General">
                  <c:v>0.25591775999999999</c:v>
                </c:pt>
                <c:pt idx="3084" formatCode="General">
                  <c:v>0.25598690000000002</c:v>
                </c:pt>
                <c:pt idx="3085" formatCode="General">
                  <c:v>0.25607243000000002</c:v>
                </c:pt>
                <c:pt idx="3086" formatCode="General">
                  <c:v>0.25619282999999998</c:v>
                </c:pt>
                <c:pt idx="3087" formatCode="General">
                  <c:v>0.25624603000000001</c:v>
                </c:pt>
                <c:pt idx="3088" formatCode="General">
                  <c:v>0.25641694999999998</c:v>
                </c:pt>
                <c:pt idx="3089" formatCode="General">
                  <c:v>0.25641128000000002</c:v>
                </c:pt>
                <c:pt idx="3090" formatCode="General">
                  <c:v>0.25647342000000001</c:v>
                </c:pt>
                <c:pt idx="3091" formatCode="General">
                  <c:v>0.25661886</c:v>
                </c:pt>
                <c:pt idx="3092" formatCode="General">
                  <c:v>0.25664865999999997</c:v>
                </c:pt>
                <c:pt idx="3093" formatCode="General">
                  <c:v>0.25675788999999999</c:v>
                </c:pt>
                <c:pt idx="3094" formatCode="General">
                  <c:v>0.25688573999999997</c:v>
                </c:pt>
                <c:pt idx="3095" formatCode="General">
                  <c:v>0.2569285</c:v>
                </c:pt>
                <c:pt idx="3096" formatCode="General">
                  <c:v>0.25701701999999998</c:v>
                </c:pt>
                <c:pt idx="3097" formatCode="General">
                  <c:v>0.25713816</c:v>
                </c:pt>
                <c:pt idx="3098" formatCode="General">
                  <c:v>0.25715380999999998</c:v>
                </c:pt>
                <c:pt idx="3099" formatCode="General">
                  <c:v>0.25728032000000001</c:v>
                </c:pt>
                <c:pt idx="3100" formatCode="General">
                  <c:v>0.25733455999999999</c:v>
                </c:pt>
                <c:pt idx="3101" formatCode="General">
                  <c:v>0.25747165</c:v>
                </c:pt>
                <c:pt idx="3102" formatCode="General">
                  <c:v>0.25752871999999999</c:v>
                </c:pt>
                <c:pt idx="3103" formatCode="General">
                  <c:v>0.25750815999999999</c:v>
                </c:pt>
                <c:pt idx="3104" formatCode="General">
                  <c:v>0.25764406000000001</c:v>
                </c:pt>
                <c:pt idx="3105" formatCode="General">
                  <c:v>0.25777325000000001</c:v>
                </c:pt>
                <c:pt idx="3106" formatCode="General">
                  <c:v>0.25784998999999997</c:v>
                </c:pt>
                <c:pt idx="3107" formatCode="General">
                  <c:v>0.25795430000000003</c:v>
                </c:pt>
                <c:pt idx="3108" formatCode="General">
                  <c:v>0.25795787999999997</c:v>
                </c:pt>
                <c:pt idx="3109" formatCode="General">
                  <c:v>0.25808752000000001</c:v>
                </c:pt>
                <c:pt idx="3110" formatCode="General">
                  <c:v>0.25815532000000002</c:v>
                </c:pt>
                <c:pt idx="3111" formatCode="General">
                  <c:v>0.25822937000000001</c:v>
                </c:pt>
                <c:pt idx="3112" formatCode="General">
                  <c:v>0.25829285000000002</c:v>
                </c:pt>
                <c:pt idx="3113" formatCode="General">
                  <c:v>0.25847494999999998</c:v>
                </c:pt>
                <c:pt idx="3114" formatCode="General">
                  <c:v>0.25851950000000001</c:v>
                </c:pt>
                <c:pt idx="3115" formatCode="General">
                  <c:v>0.25859952000000003</c:v>
                </c:pt>
                <c:pt idx="3116" formatCode="General">
                  <c:v>0.25865032999999998</c:v>
                </c:pt>
                <c:pt idx="3117" formatCode="General">
                  <c:v>0.25868699000000001</c:v>
                </c:pt>
                <c:pt idx="3118" formatCode="General">
                  <c:v>0.25883734000000003</c:v>
                </c:pt>
                <c:pt idx="3119" formatCode="General">
                  <c:v>0.25880947999999998</c:v>
                </c:pt>
                <c:pt idx="3120" formatCode="General">
                  <c:v>0.25896162</c:v>
                </c:pt>
                <c:pt idx="3121" formatCode="General">
                  <c:v>0.25907591000000002</c:v>
                </c:pt>
                <c:pt idx="3122" formatCode="General">
                  <c:v>0.25915413999999998</c:v>
                </c:pt>
                <c:pt idx="3123" formatCode="General">
                  <c:v>0.25921791999999999</c:v>
                </c:pt>
                <c:pt idx="3124" formatCode="General">
                  <c:v>0.25933504000000002</c:v>
                </c:pt>
                <c:pt idx="3125" formatCode="General">
                  <c:v>0.25940865000000002</c:v>
                </c:pt>
                <c:pt idx="3126" formatCode="General">
                  <c:v>0.25948687999999998</c:v>
                </c:pt>
                <c:pt idx="3127" formatCode="General">
                  <c:v>0.25961383999999998</c:v>
                </c:pt>
                <c:pt idx="3128" formatCode="General">
                  <c:v>0.25964797000000001</c:v>
                </c:pt>
                <c:pt idx="3129" formatCode="General">
                  <c:v>0.25977537000000001</c:v>
                </c:pt>
                <c:pt idx="3130" formatCode="General">
                  <c:v>0.25977402999999999</c:v>
                </c:pt>
                <c:pt idx="3131" formatCode="General">
                  <c:v>0.25988132000000003</c:v>
                </c:pt>
                <c:pt idx="3132" formatCode="General">
                  <c:v>0.25999337</c:v>
                </c:pt>
                <c:pt idx="3133" formatCode="General">
                  <c:v>0.26008353000000001</c:v>
                </c:pt>
                <c:pt idx="3134" formatCode="General">
                  <c:v>0.26015997000000002</c:v>
                </c:pt>
                <c:pt idx="3135" formatCode="General">
                  <c:v>0.26029974</c:v>
                </c:pt>
                <c:pt idx="3136" formatCode="General">
                  <c:v>0.26030838000000001</c:v>
                </c:pt>
                <c:pt idx="3137" formatCode="General">
                  <c:v>0.26042326999999998</c:v>
                </c:pt>
                <c:pt idx="3138" formatCode="General">
                  <c:v>0.26047959999999998</c:v>
                </c:pt>
                <c:pt idx="3139" formatCode="General">
                  <c:v>0.26057824000000002</c:v>
                </c:pt>
                <c:pt idx="3140" formatCode="General">
                  <c:v>0.26066392999999999</c:v>
                </c:pt>
                <c:pt idx="3141" formatCode="General">
                  <c:v>0.26071950999999999</c:v>
                </c:pt>
                <c:pt idx="3142" formatCode="General">
                  <c:v>0.26077062000000001</c:v>
                </c:pt>
                <c:pt idx="3143" formatCode="General">
                  <c:v>0.26091889000000001</c:v>
                </c:pt>
                <c:pt idx="3144" formatCode="General">
                  <c:v>0.26096806</c:v>
                </c:pt>
                <c:pt idx="3145" formatCode="General">
                  <c:v>0.26106685000000002</c:v>
                </c:pt>
                <c:pt idx="3146" formatCode="General">
                  <c:v>0.26120722000000002</c:v>
                </c:pt>
                <c:pt idx="3147" formatCode="General">
                  <c:v>0.26121095</c:v>
                </c:pt>
                <c:pt idx="3148" formatCode="General">
                  <c:v>0.26134536000000003</c:v>
                </c:pt>
                <c:pt idx="3149" formatCode="General">
                  <c:v>0.26142388999999999</c:v>
                </c:pt>
                <c:pt idx="3150" formatCode="General">
                  <c:v>0.26150063000000001</c:v>
                </c:pt>
                <c:pt idx="3151" formatCode="General">
                  <c:v>0.26155397000000002</c:v>
                </c:pt>
                <c:pt idx="3152" formatCode="General">
                  <c:v>0.26170373000000002</c:v>
                </c:pt>
                <c:pt idx="3153" formatCode="General">
                  <c:v>0.26172160999999999</c:v>
                </c:pt>
                <c:pt idx="3154" formatCode="General">
                  <c:v>0.26187241</c:v>
                </c:pt>
                <c:pt idx="3155" formatCode="General">
                  <c:v>0.26188597000000002</c:v>
                </c:pt>
                <c:pt idx="3156" formatCode="General">
                  <c:v>0.26197611999999998</c:v>
                </c:pt>
                <c:pt idx="3157" formatCode="General">
                  <c:v>0.26206926000000003</c:v>
                </c:pt>
                <c:pt idx="3158" formatCode="General">
                  <c:v>0.26210517</c:v>
                </c:pt>
                <c:pt idx="3159" formatCode="General">
                  <c:v>0.26227697999999999</c:v>
                </c:pt>
                <c:pt idx="3160" formatCode="General">
                  <c:v>0.26233181</c:v>
                </c:pt>
                <c:pt idx="3161" formatCode="General">
                  <c:v>0.26233657999999999</c:v>
                </c:pt>
                <c:pt idx="3162" formatCode="General">
                  <c:v>0.26250689999999999</c:v>
                </c:pt>
                <c:pt idx="3163" formatCode="General">
                  <c:v>0.262575</c:v>
                </c:pt>
                <c:pt idx="3164" formatCode="General">
                  <c:v>0.26268079999999999</c:v>
                </c:pt>
                <c:pt idx="3165" formatCode="General">
                  <c:v>0.26269599999999999</c:v>
                </c:pt>
                <c:pt idx="3166" formatCode="General">
                  <c:v>0.26280924999999999</c:v>
                </c:pt>
                <c:pt idx="3167" formatCode="General">
                  <c:v>0.26289164999999998</c:v>
                </c:pt>
                <c:pt idx="3168" formatCode="General">
                  <c:v>0.26302694999999998</c:v>
                </c:pt>
                <c:pt idx="3169" formatCode="General">
                  <c:v>0.26305526000000001</c:v>
                </c:pt>
                <c:pt idx="3170" formatCode="General">
                  <c:v>0.26315822999999999</c:v>
                </c:pt>
                <c:pt idx="3171" formatCode="General">
                  <c:v>0.26323169000000002</c:v>
                </c:pt>
                <c:pt idx="3172" formatCode="General">
                  <c:v>0.2632755</c:v>
                </c:pt>
                <c:pt idx="3173" formatCode="General">
                  <c:v>0.26340216</c:v>
                </c:pt>
                <c:pt idx="3174" formatCode="General">
                  <c:v>0.26347414000000002</c:v>
                </c:pt>
                <c:pt idx="3175" formatCode="General">
                  <c:v>0.26355192</c:v>
                </c:pt>
                <c:pt idx="3176" formatCode="General">
                  <c:v>0.26367709</c:v>
                </c:pt>
                <c:pt idx="3177" formatCode="General">
                  <c:v>0.26370451</c:v>
                </c:pt>
                <c:pt idx="3178" formatCode="General">
                  <c:v>0.26376455999999998</c:v>
                </c:pt>
                <c:pt idx="3179" formatCode="General">
                  <c:v>0.26389644000000001</c:v>
                </c:pt>
                <c:pt idx="3180" formatCode="General">
                  <c:v>0.26396140000000001</c:v>
                </c:pt>
                <c:pt idx="3181" formatCode="General">
                  <c:v>0.26402265000000003</c:v>
                </c:pt>
                <c:pt idx="3182" formatCode="General">
                  <c:v>0.26412413000000001</c:v>
                </c:pt>
                <c:pt idx="3183" formatCode="General">
                  <c:v>0.26425987000000001</c:v>
                </c:pt>
                <c:pt idx="3184" formatCode="General">
                  <c:v>0.26436418</c:v>
                </c:pt>
                <c:pt idx="3185" formatCode="General">
                  <c:v>0.26442884999999999</c:v>
                </c:pt>
                <c:pt idx="3186" formatCode="General">
                  <c:v>0.26443540999999998</c:v>
                </c:pt>
                <c:pt idx="3187" formatCode="General">
                  <c:v>0.26452363000000001</c:v>
                </c:pt>
                <c:pt idx="3188" formatCode="General">
                  <c:v>0.26464313</c:v>
                </c:pt>
                <c:pt idx="3189" formatCode="General">
                  <c:v>0.26471644999999999</c:v>
                </c:pt>
                <c:pt idx="3190" formatCode="General">
                  <c:v>0.26480525999999999</c:v>
                </c:pt>
                <c:pt idx="3191" formatCode="General">
                  <c:v>0.26491462999999998</c:v>
                </c:pt>
                <c:pt idx="3192" formatCode="General">
                  <c:v>0.26492313000000001</c:v>
                </c:pt>
                <c:pt idx="3193" formatCode="General">
                  <c:v>0.26506573</c:v>
                </c:pt>
                <c:pt idx="3194" formatCode="General">
                  <c:v>0.26517301999999998</c:v>
                </c:pt>
                <c:pt idx="3195" formatCode="General">
                  <c:v>0.26524648000000001</c:v>
                </c:pt>
                <c:pt idx="3196" formatCode="General">
                  <c:v>0.26539131999999999</c:v>
                </c:pt>
                <c:pt idx="3197" formatCode="General">
                  <c:v>0.26539742999999999</c:v>
                </c:pt>
                <c:pt idx="3198" formatCode="General">
                  <c:v>0.26553109000000003</c:v>
                </c:pt>
                <c:pt idx="3199" formatCode="General">
                  <c:v>0.26557371000000002</c:v>
                </c:pt>
                <c:pt idx="3200" formatCode="General">
                  <c:v>0.26562332999999999</c:v>
                </c:pt>
                <c:pt idx="3201" formatCode="General">
                  <c:v>0.26572853000000002</c:v>
                </c:pt>
                <c:pt idx="3202" formatCode="General">
                  <c:v>0.26577099999999998</c:v>
                </c:pt>
                <c:pt idx="3203" formatCode="General">
                  <c:v>0.26586995000000002</c:v>
                </c:pt>
                <c:pt idx="3204" formatCode="General">
                  <c:v>0.26598260000000001</c:v>
                </c:pt>
                <c:pt idx="3205" formatCode="General">
                  <c:v>0.26605651000000002</c:v>
                </c:pt>
                <c:pt idx="3206" formatCode="General">
                  <c:v>0.26610880999999997</c:v>
                </c:pt>
                <c:pt idx="3207" formatCode="General">
                  <c:v>0.26619449000000001</c:v>
                </c:pt>
                <c:pt idx="3208" formatCode="General">
                  <c:v>0.26632844999999999</c:v>
                </c:pt>
                <c:pt idx="3209" formatCode="General">
                  <c:v>0.26635810999999998</c:v>
                </c:pt>
                <c:pt idx="3210" formatCode="General">
                  <c:v>0.26644467999999999</c:v>
                </c:pt>
                <c:pt idx="3211" formatCode="General">
                  <c:v>0.26653290000000002</c:v>
                </c:pt>
                <c:pt idx="3212" formatCode="General">
                  <c:v>0.26669174000000001</c:v>
                </c:pt>
                <c:pt idx="3213" formatCode="General">
                  <c:v>0.26671394999999998</c:v>
                </c:pt>
                <c:pt idx="3214" formatCode="General">
                  <c:v>0.26680558999999998</c:v>
                </c:pt>
                <c:pt idx="3215" formatCode="General">
                  <c:v>0.26689634000000001</c:v>
                </c:pt>
                <c:pt idx="3216" formatCode="General">
                  <c:v>0.26697963000000002</c:v>
                </c:pt>
                <c:pt idx="3217" formatCode="General">
                  <c:v>0.26708125999999999</c:v>
                </c:pt>
                <c:pt idx="3218" formatCode="General">
                  <c:v>0.26714101000000001</c:v>
                </c:pt>
                <c:pt idx="3219" formatCode="General">
                  <c:v>0.26723087000000001</c:v>
                </c:pt>
                <c:pt idx="3220" formatCode="General">
                  <c:v>0.26730432999999998</c:v>
                </c:pt>
                <c:pt idx="3221" formatCode="General">
                  <c:v>0.26737316999999999</c:v>
                </c:pt>
                <c:pt idx="3222" formatCode="General">
                  <c:v>0.26745229999999998</c:v>
                </c:pt>
                <c:pt idx="3223" formatCode="General">
                  <c:v>0.26756644000000002</c:v>
                </c:pt>
                <c:pt idx="3224" formatCode="General">
                  <c:v>0.26764736</c:v>
                </c:pt>
                <c:pt idx="3225" formatCode="General">
                  <c:v>0.26767790000000002</c:v>
                </c:pt>
                <c:pt idx="3226" formatCode="General">
                  <c:v>0.2678217</c:v>
                </c:pt>
                <c:pt idx="3227" formatCode="General">
                  <c:v>0.26789278</c:v>
                </c:pt>
                <c:pt idx="3228" formatCode="General">
                  <c:v>0.26792391999999998</c:v>
                </c:pt>
                <c:pt idx="3229" formatCode="General">
                  <c:v>0.26803358999999999</c:v>
                </c:pt>
                <c:pt idx="3230" formatCode="General">
                  <c:v>0.26814103</c:v>
                </c:pt>
                <c:pt idx="3231" formatCode="General">
                  <c:v>0.26818438999999999</c:v>
                </c:pt>
                <c:pt idx="3232" formatCode="General">
                  <c:v>0.26829898000000002</c:v>
                </c:pt>
                <c:pt idx="3233" formatCode="General">
                  <c:v>0.26841775000000001</c:v>
                </c:pt>
                <c:pt idx="3234" formatCode="General">
                  <c:v>0.26843548</c:v>
                </c:pt>
                <c:pt idx="3235" formatCode="General">
                  <c:v>0.26850984</c:v>
                </c:pt>
                <c:pt idx="3236" formatCode="General">
                  <c:v>0.26856825000000001</c:v>
                </c:pt>
                <c:pt idx="3237" formatCode="General">
                  <c:v>0.26870936000000001</c:v>
                </c:pt>
                <c:pt idx="3238" formatCode="General">
                  <c:v>0.26880205000000001</c:v>
                </c:pt>
                <c:pt idx="3239" formatCode="General">
                  <c:v>0.26887624999999998</c:v>
                </c:pt>
                <c:pt idx="3240" formatCode="General">
                  <c:v>0.26895031000000003</c:v>
                </c:pt>
                <c:pt idx="3241" formatCode="General">
                  <c:v>0.26905358000000001</c:v>
                </c:pt>
                <c:pt idx="3242" formatCode="General">
                  <c:v>0.26912540000000001</c:v>
                </c:pt>
                <c:pt idx="3243" formatCode="General">
                  <c:v>0.26922613000000001</c:v>
                </c:pt>
                <c:pt idx="3244" formatCode="General">
                  <c:v>0.26929036000000001</c:v>
                </c:pt>
                <c:pt idx="3245" formatCode="General">
                  <c:v>0.26940182000000001</c:v>
                </c:pt>
                <c:pt idx="3246" formatCode="General">
                  <c:v>0.26945903999999998</c:v>
                </c:pt>
                <c:pt idx="3247" formatCode="General">
                  <c:v>0.26953638000000002</c:v>
                </c:pt>
                <c:pt idx="3248" formatCode="General">
                  <c:v>0.26959702000000002</c:v>
                </c:pt>
                <c:pt idx="3249" formatCode="General">
                  <c:v>0.26973024000000001</c:v>
                </c:pt>
                <c:pt idx="3250" formatCode="General">
                  <c:v>0.26982263000000001</c:v>
                </c:pt>
                <c:pt idx="3251" formatCode="General">
                  <c:v>0.26992961999999998</c:v>
                </c:pt>
                <c:pt idx="3252" formatCode="General">
                  <c:v>0.26994631000000002</c:v>
                </c:pt>
                <c:pt idx="3253" formatCode="General">
                  <c:v>0.27003243999999998</c:v>
                </c:pt>
                <c:pt idx="3254" formatCode="General">
                  <c:v>0.27011394999999999</c:v>
                </c:pt>
                <c:pt idx="3255" formatCode="General">
                  <c:v>0.27019680000000001</c:v>
                </c:pt>
                <c:pt idx="3256" formatCode="General">
                  <c:v>0.27025445999999997</c:v>
                </c:pt>
                <c:pt idx="3257" formatCode="General">
                  <c:v>0.27042344000000001</c:v>
                </c:pt>
                <c:pt idx="3258" formatCode="General">
                  <c:v>0.27044563999999999</c:v>
                </c:pt>
                <c:pt idx="3259" formatCode="General">
                  <c:v>0.27054950999999999</c:v>
                </c:pt>
                <c:pt idx="3260" formatCode="General">
                  <c:v>0.27065127999999999</c:v>
                </c:pt>
                <c:pt idx="3261" formatCode="General">
                  <c:v>0.27065471000000002</c:v>
                </c:pt>
                <c:pt idx="3262" formatCode="General">
                  <c:v>0.27083143999999998</c:v>
                </c:pt>
                <c:pt idx="3263" formatCode="General">
                  <c:v>0.27087733000000003</c:v>
                </c:pt>
                <c:pt idx="3264" formatCode="General">
                  <c:v>0.27089655000000001</c:v>
                </c:pt>
                <c:pt idx="3265" formatCode="General">
                  <c:v>0.27105986999999998</c:v>
                </c:pt>
                <c:pt idx="3266" formatCode="General">
                  <c:v>0.27106762000000001</c:v>
                </c:pt>
                <c:pt idx="3267" formatCode="General">
                  <c:v>0.27118847000000001</c:v>
                </c:pt>
                <c:pt idx="3268" formatCode="General">
                  <c:v>0.27129501</c:v>
                </c:pt>
                <c:pt idx="3269" formatCode="General">
                  <c:v>0.27130142000000002</c:v>
                </c:pt>
                <c:pt idx="3270" formatCode="General">
                  <c:v>0.27148575000000003</c:v>
                </c:pt>
                <c:pt idx="3271" formatCode="General">
                  <c:v>0.27152672</c:v>
                </c:pt>
                <c:pt idx="3272" formatCode="General">
                  <c:v>0.27161016999999998</c:v>
                </c:pt>
                <c:pt idx="3273" formatCode="General">
                  <c:v>0.27170315</c:v>
                </c:pt>
                <c:pt idx="3274" formatCode="General">
                  <c:v>0.27177244</c:v>
                </c:pt>
                <c:pt idx="3275" formatCode="General">
                  <c:v>0.27187823999999999</c:v>
                </c:pt>
                <c:pt idx="3276" formatCode="General">
                  <c:v>0.27199358000000001</c:v>
                </c:pt>
                <c:pt idx="3277" formatCode="General">
                  <c:v>0.27202799999999999</c:v>
                </c:pt>
                <c:pt idx="3278" formatCode="General">
                  <c:v>0.27210667999999999</c:v>
                </c:pt>
                <c:pt idx="3279" formatCode="General">
                  <c:v>0.27219713000000001</c:v>
                </c:pt>
                <c:pt idx="3280" formatCode="General">
                  <c:v>0.27230053999999998</c:v>
                </c:pt>
                <c:pt idx="3281" formatCode="General">
                  <c:v>0.27237937000000001</c:v>
                </c:pt>
                <c:pt idx="3282" formatCode="General">
                  <c:v>0.27249366000000003</c:v>
                </c:pt>
                <c:pt idx="3283" formatCode="General">
                  <c:v>0.27249544999999997</c:v>
                </c:pt>
                <c:pt idx="3284" formatCode="General">
                  <c:v>0.27255982000000001</c:v>
                </c:pt>
                <c:pt idx="3285" formatCode="General">
                  <c:v>0.27266815</c:v>
                </c:pt>
                <c:pt idx="3286" formatCode="General">
                  <c:v>0.27274801999999998</c:v>
                </c:pt>
                <c:pt idx="3287" formatCode="General">
                  <c:v>0.27287096</c:v>
                </c:pt>
                <c:pt idx="3288" formatCode="General">
                  <c:v>0.27292758</c:v>
                </c:pt>
                <c:pt idx="3289" formatCode="General">
                  <c:v>0.27295916999999997</c:v>
                </c:pt>
                <c:pt idx="3290" formatCode="General">
                  <c:v>0.27315229000000002</c:v>
                </c:pt>
                <c:pt idx="3291" formatCode="General">
                  <c:v>0.27320713000000002</c:v>
                </c:pt>
                <c:pt idx="3292" formatCode="General">
                  <c:v>0.27328997999999999</c:v>
                </c:pt>
                <c:pt idx="3293" formatCode="General">
                  <c:v>0.27338877</c:v>
                </c:pt>
                <c:pt idx="3294" formatCode="General">
                  <c:v>0.27343898999999999</c:v>
                </c:pt>
                <c:pt idx="3295" formatCode="General">
                  <c:v>0.27350157000000003</c:v>
                </c:pt>
                <c:pt idx="3296" formatCode="General">
                  <c:v>0.27362585</c:v>
                </c:pt>
                <c:pt idx="3297" formatCode="General">
                  <c:v>0.2736479</c:v>
                </c:pt>
                <c:pt idx="3298" formatCode="General">
                  <c:v>0.27378216</c:v>
                </c:pt>
                <c:pt idx="3299" formatCode="General">
                  <c:v>0.27388781000000001</c:v>
                </c:pt>
                <c:pt idx="3300" formatCode="General">
                  <c:v>0.27388900999999999</c:v>
                </c:pt>
                <c:pt idx="3301" formatCode="General">
                  <c:v>0.27401671</c:v>
                </c:pt>
                <c:pt idx="3302" formatCode="General">
                  <c:v>0.27407065000000003</c:v>
                </c:pt>
                <c:pt idx="3303" formatCode="General">
                  <c:v>0.27417257</c:v>
                </c:pt>
                <c:pt idx="3304" formatCode="General">
                  <c:v>0.27428671999999998</c:v>
                </c:pt>
                <c:pt idx="3305" formatCode="General">
                  <c:v>0.27432679999999998</c:v>
                </c:pt>
                <c:pt idx="3306" formatCode="General">
                  <c:v>0.27437075999999999</c:v>
                </c:pt>
                <c:pt idx="3307" formatCode="General">
                  <c:v>0.27457221999999998</c:v>
                </c:pt>
                <c:pt idx="3308" formatCode="General">
                  <c:v>0.27456461999999998</c:v>
                </c:pt>
                <c:pt idx="3309" formatCode="General">
                  <c:v>0.27471184999999998</c:v>
                </c:pt>
                <c:pt idx="3310" formatCode="General">
                  <c:v>0.27472704999999997</c:v>
                </c:pt>
                <c:pt idx="3311" formatCode="General">
                  <c:v>0.27483389000000003</c:v>
                </c:pt>
                <c:pt idx="3312" formatCode="General">
                  <c:v>0.27492001999999999</c:v>
                </c:pt>
                <c:pt idx="3313" formatCode="General">
                  <c:v>0.27506440999999998</c:v>
                </c:pt>
                <c:pt idx="3314" formatCode="General">
                  <c:v>0.27507811999999998</c:v>
                </c:pt>
                <c:pt idx="3315" formatCode="General">
                  <c:v>0.27520447999999997</c:v>
                </c:pt>
                <c:pt idx="3316" formatCode="General">
                  <c:v>0.27526869999999998</c:v>
                </c:pt>
                <c:pt idx="3317" formatCode="General">
                  <c:v>0.27535780999999998</c:v>
                </c:pt>
                <c:pt idx="3318" formatCode="General">
                  <c:v>0.2754356</c:v>
                </c:pt>
                <c:pt idx="3319" formatCode="General">
                  <c:v>0.27558684</c:v>
                </c:pt>
                <c:pt idx="3320" formatCode="General">
                  <c:v>0.27559995999999998</c:v>
                </c:pt>
                <c:pt idx="3321" formatCode="General">
                  <c:v>0.27566626999999999</c:v>
                </c:pt>
                <c:pt idx="3322" formatCode="General">
                  <c:v>0.27577221000000002</c:v>
                </c:pt>
                <c:pt idx="3323" formatCode="General">
                  <c:v>0.27584657000000001</c:v>
                </c:pt>
                <c:pt idx="3324" formatCode="General">
                  <c:v>0.27598768000000001</c:v>
                </c:pt>
                <c:pt idx="3325" formatCode="General">
                  <c:v>0.27602956000000001</c:v>
                </c:pt>
                <c:pt idx="3326" formatCode="General">
                  <c:v>0.27607589999999999</c:v>
                </c:pt>
                <c:pt idx="3327" formatCode="General">
                  <c:v>0.27619332000000002</c:v>
                </c:pt>
                <c:pt idx="3328" formatCode="General">
                  <c:v>0.27627021000000002</c:v>
                </c:pt>
                <c:pt idx="3329" formatCode="General">
                  <c:v>0.27636244999999998</c:v>
                </c:pt>
                <c:pt idx="3330" formatCode="General">
                  <c:v>0.27646616000000002</c:v>
                </c:pt>
                <c:pt idx="3331" formatCode="General">
                  <c:v>0.27653127999999999</c:v>
                </c:pt>
                <c:pt idx="3332" formatCode="General">
                  <c:v>0.27661383</c:v>
                </c:pt>
                <c:pt idx="3333" formatCode="General">
                  <c:v>0.27665466</c:v>
                </c:pt>
                <c:pt idx="3334" formatCode="General">
                  <c:v>0.27673513</c:v>
                </c:pt>
                <c:pt idx="3335" formatCode="General">
                  <c:v>0.27686685</c:v>
                </c:pt>
                <c:pt idx="3336" formatCode="General">
                  <c:v>0.27689889000000001</c:v>
                </c:pt>
                <c:pt idx="3337" formatCode="General">
                  <c:v>0.27700051999999997</c:v>
                </c:pt>
                <c:pt idx="3338" formatCode="General">
                  <c:v>0.27708322000000002</c:v>
                </c:pt>
                <c:pt idx="3339" formatCode="General">
                  <c:v>0.27718067000000002</c:v>
                </c:pt>
                <c:pt idx="3340" formatCode="General">
                  <c:v>0.27724980999999999</c:v>
                </c:pt>
                <c:pt idx="3341" formatCode="General">
                  <c:v>0.27735337999999998</c:v>
                </c:pt>
                <c:pt idx="3342" formatCode="General">
                  <c:v>0.27740969999999998</c:v>
                </c:pt>
                <c:pt idx="3343" formatCode="General">
                  <c:v>0.27752578</c:v>
                </c:pt>
                <c:pt idx="3344" formatCode="General">
                  <c:v>0.27762397999999999</c:v>
                </c:pt>
                <c:pt idx="3345" formatCode="General">
                  <c:v>0.27757420999999999</c:v>
                </c:pt>
                <c:pt idx="3346" formatCode="General">
                  <c:v>0.27775675</c:v>
                </c:pt>
                <c:pt idx="3347" formatCode="General">
                  <c:v>0.27781277999999998</c:v>
                </c:pt>
                <c:pt idx="3348" formatCode="General">
                  <c:v>0.27786419000000001</c:v>
                </c:pt>
                <c:pt idx="3349" formatCode="General">
                  <c:v>0.27798309999999998</c:v>
                </c:pt>
                <c:pt idx="3350" formatCode="General">
                  <c:v>0.27808665999999999</c:v>
                </c:pt>
                <c:pt idx="3351" formatCode="General">
                  <c:v>0.27814939999999999</c:v>
                </c:pt>
                <c:pt idx="3352" formatCode="General">
                  <c:v>0.27821659999999998</c:v>
                </c:pt>
                <c:pt idx="3353" formatCode="General">
                  <c:v>0.27831882000000002</c:v>
                </c:pt>
                <c:pt idx="3354" formatCode="General">
                  <c:v>0.27836695</c:v>
                </c:pt>
                <c:pt idx="3355" formatCode="General">
                  <c:v>0.27846247000000002</c:v>
                </c:pt>
                <c:pt idx="3356" formatCode="General">
                  <c:v>0.27858003999999997</c:v>
                </c:pt>
                <c:pt idx="3357" formatCode="General">
                  <c:v>0.27865529</c:v>
                </c:pt>
                <c:pt idx="3358" formatCode="General">
                  <c:v>0.27875543000000003</c:v>
                </c:pt>
                <c:pt idx="3359" formatCode="General">
                  <c:v>0.27883992000000002</c:v>
                </c:pt>
                <c:pt idx="3360" formatCode="General">
                  <c:v>0.27894184</c:v>
                </c:pt>
                <c:pt idx="3361" formatCode="General">
                  <c:v>0.27900143999999999</c:v>
                </c:pt>
                <c:pt idx="3362" formatCode="General">
                  <c:v>0.27912214000000002</c:v>
                </c:pt>
                <c:pt idx="3363" formatCode="General">
                  <c:v>0.27920096999999999</c:v>
                </c:pt>
                <c:pt idx="3364" formatCode="General">
                  <c:v>0.27927488</c:v>
                </c:pt>
                <c:pt idx="3365" formatCode="General">
                  <c:v>0.27932077999999999</c:v>
                </c:pt>
                <c:pt idx="3366" formatCode="General">
                  <c:v>0.27948096</c:v>
                </c:pt>
                <c:pt idx="3367" formatCode="General">
                  <c:v>0.27947322000000002</c:v>
                </c:pt>
                <c:pt idx="3368" formatCode="General">
                  <c:v>0.27954667999999999</c:v>
                </c:pt>
                <c:pt idx="3369" formatCode="General">
                  <c:v>0.27965799000000002</c:v>
                </c:pt>
                <c:pt idx="3370" formatCode="General">
                  <c:v>0.27971938000000002</c:v>
                </c:pt>
                <c:pt idx="3371" formatCode="General">
                  <c:v>0.27985543000000002</c:v>
                </c:pt>
                <c:pt idx="3372" formatCode="General">
                  <c:v>0.27992591</c:v>
                </c:pt>
                <c:pt idx="3373" formatCode="General">
                  <c:v>0.28001471999999999</c:v>
                </c:pt>
                <c:pt idx="3374" formatCode="General">
                  <c:v>0.28010829999999998</c:v>
                </c:pt>
                <c:pt idx="3375" formatCode="General">
                  <c:v>0.28024629000000001</c:v>
                </c:pt>
                <c:pt idx="3376" formatCode="General">
                  <c:v>0.28021901999999999</c:v>
                </c:pt>
                <c:pt idx="3377" formatCode="General">
                  <c:v>0.28034404000000002</c:v>
                </c:pt>
                <c:pt idx="3378" formatCode="General">
                  <c:v>0.28041973999999997</c:v>
                </c:pt>
                <c:pt idx="3379" formatCode="General">
                  <c:v>0.28049110999999999</c:v>
                </c:pt>
                <c:pt idx="3380" formatCode="General">
                  <c:v>0.28058261000000001</c:v>
                </c:pt>
                <c:pt idx="3381" formatCode="General">
                  <c:v>0.28066440999999998</c:v>
                </c:pt>
                <c:pt idx="3382" formatCode="General">
                  <c:v>0.28073236000000001</c:v>
                </c:pt>
                <c:pt idx="3383" formatCode="General">
                  <c:v>0.28083295000000003</c:v>
                </c:pt>
                <c:pt idx="3384" formatCode="General">
                  <c:v>0.28093114000000002</c:v>
                </c:pt>
                <c:pt idx="3385" formatCode="General">
                  <c:v>0.28102203999999997</c:v>
                </c:pt>
                <c:pt idx="3386" formatCode="General">
                  <c:v>0.28107538999999998</c:v>
                </c:pt>
                <c:pt idx="3387" formatCode="General">
                  <c:v>0.28113603999999998</c:v>
                </c:pt>
                <c:pt idx="3388" formatCode="General">
                  <c:v>0.28127447</c:v>
                </c:pt>
                <c:pt idx="3389" formatCode="General">
                  <c:v>0.28129235000000002</c:v>
                </c:pt>
                <c:pt idx="3390" formatCode="General">
                  <c:v>0.28139457000000001</c:v>
                </c:pt>
                <c:pt idx="3391" formatCode="General">
                  <c:v>0.28150827</c:v>
                </c:pt>
                <c:pt idx="3392" formatCode="General">
                  <c:v>0.28156801999999997</c:v>
                </c:pt>
                <c:pt idx="3393" formatCode="General">
                  <c:v>0.28164819000000002</c:v>
                </c:pt>
                <c:pt idx="3394" formatCode="General">
                  <c:v>0.28171225999999999</c:v>
                </c:pt>
                <c:pt idx="3395" formatCode="General">
                  <c:v>0.28184235000000002</c:v>
                </c:pt>
                <c:pt idx="3396" formatCode="General">
                  <c:v>0.28190716999999998</c:v>
                </c:pt>
                <c:pt idx="3397" formatCode="General">
                  <c:v>0.28200909000000002</c:v>
                </c:pt>
                <c:pt idx="3398" formatCode="General">
                  <c:v>0.28204217999999998</c:v>
                </c:pt>
                <c:pt idx="3399" formatCode="General">
                  <c:v>0.28213843999999999</c:v>
                </c:pt>
                <c:pt idx="3400" formatCode="General">
                  <c:v>0.28222694999999998</c:v>
                </c:pt>
                <c:pt idx="3401" formatCode="General">
                  <c:v>0.28228596</c:v>
                </c:pt>
                <c:pt idx="3402" formatCode="General">
                  <c:v>0.28244450999999998</c:v>
                </c:pt>
                <c:pt idx="3403" formatCode="General">
                  <c:v>0.28252213999999998</c:v>
                </c:pt>
                <c:pt idx="3404" formatCode="General">
                  <c:v>0.28252006000000002</c:v>
                </c:pt>
                <c:pt idx="3405" formatCode="General">
                  <c:v>0.28263717999999999</c:v>
                </c:pt>
                <c:pt idx="3406" formatCode="General">
                  <c:v>0.28275102000000002</c:v>
                </c:pt>
                <c:pt idx="3407" formatCode="General">
                  <c:v>0.28279304999999999</c:v>
                </c:pt>
                <c:pt idx="3408" formatCode="General">
                  <c:v>0.28290510000000002</c:v>
                </c:pt>
                <c:pt idx="3409" formatCode="General">
                  <c:v>0.28297602999999999</c:v>
                </c:pt>
                <c:pt idx="3410" formatCode="General">
                  <c:v>0.28305098000000001</c:v>
                </c:pt>
                <c:pt idx="3411" formatCode="General">
                  <c:v>0.28314128999999999</c:v>
                </c:pt>
                <c:pt idx="3412" formatCode="General">
                  <c:v>0.28324707999999998</c:v>
                </c:pt>
                <c:pt idx="3413" formatCode="General">
                  <c:v>0.28328910000000002</c:v>
                </c:pt>
                <c:pt idx="3414" formatCode="General">
                  <c:v>0.28341830000000001</c:v>
                </c:pt>
                <c:pt idx="3415" formatCode="General">
                  <c:v>0.28353080000000003</c:v>
                </c:pt>
                <c:pt idx="3416" formatCode="General">
                  <c:v>0.28355792000000002</c:v>
                </c:pt>
                <c:pt idx="3417" formatCode="General">
                  <c:v>0.28368905</c:v>
                </c:pt>
                <c:pt idx="3418" formatCode="General">
                  <c:v>0.28376117000000001</c:v>
                </c:pt>
                <c:pt idx="3419" formatCode="General">
                  <c:v>0.28382391000000001</c:v>
                </c:pt>
                <c:pt idx="3420" formatCode="General">
                  <c:v>0.28389811999999998</c:v>
                </c:pt>
                <c:pt idx="3421" formatCode="General">
                  <c:v>0.28399839999999998</c:v>
                </c:pt>
                <c:pt idx="3422" formatCode="General">
                  <c:v>0.28408422999999999</c:v>
                </c:pt>
                <c:pt idx="3423" formatCode="General">
                  <c:v>0.28416767999999998</c:v>
                </c:pt>
                <c:pt idx="3424" formatCode="General">
                  <c:v>0.28422773000000001</c:v>
                </c:pt>
                <c:pt idx="3425" formatCode="General">
                  <c:v>0.28430655999999999</c:v>
                </c:pt>
                <c:pt idx="3426" formatCode="General">
                  <c:v>0.28442963999999998</c:v>
                </c:pt>
                <c:pt idx="3427" formatCode="General">
                  <c:v>0.28448284000000001</c:v>
                </c:pt>
                <c:pt idx="3428" formatCode="General">
                  <c:v>0.28454333999999998</c:v>
                </c:pt>
                <c:pt idx="3429" formatCode="General">
                  <c:v>0.28467298000000002</c:v>
                </c:pt>
                <c:pt idx="3430" formatCode="General">
                  <c:v>0.28468609</c:v>
                </c:pt>
                <c:pt idx="3431" formatCode="General">
                  <c:v>0.28481990000000001</c:v>
                </c:pt>
                <c:pt idx="3432" formatCode="General">
                  <c:v>0.28489754</c:v>
                </c:pt>
                <c:pt idx="3433" formatCode="General">
                  <c:v>0.28498932999999999</c:v>
                </c:pt>
                <c:pt idx="3434" formatCode="General">
                  <c:v>0.28502122000000002</c:v>
                </c:pt>
                <c:pt idx="3435" formatCode="General">
                  <c:v>0.28515099999999999</c:v>
                </c:pt>
                <c:pt idx="3436" formatCode="General">
                  <c:v>0.28524234999999998</c:v>
                </c:pt>
                <c:pt idx="3437" formatCode="General">
                  <c:v>0.28529390999999998</c:v>
                </c:pt>
                <c:pt idx="3438" formatCode="General">
                  <c:v>0.28539762000000002</c:v>
                </c:pt>
                <c:pt idx="3439" formatCode="General">
                  <c:v>0.28546989</c:v>
                </c:pt>
                <c:pt idx="3440" formatCode="General">
                  <c:v>0.28556839000000001</c:v>
                </c:pt>
                <c:pt idx="3441" formatCode="General">
                  <c:v>0.28570025999999998</c:v>
                </c:pt>
                <c:pt idx="3442" formatCode="General">
                  <c:v>0.28567597</c:v>
                </c:pt>
                <c:pt idx="3443" formatCode="General">
                  <c:v>0.28582512999999998</c:v>
                </c:pt>
                <c:pt idx="3444" formatCode="General">
                  <c:v>0.28587326000000002</c:v>
                </c:pt>
                <c:pt idx="3445" formatCode="General">
                  <c:v>0.28598845000000001</c:v>
                </c:pt>
                <c:pt idx="3446" formatCode="General">
                  <c:v>0.28606250999999999</c:v>
                </c:pt>
                <c:pt idx="3447" formatCode="General">
                  <c:v>0.28611138000000003</c:v>
                </c:pt>
                <c:pt idx="3448" formatCode="General">
                  <c:v>0.28616606999999999</c:v>
                </c:pt>
                <c:pt idx="3449" formatCode="General">
                  <c:v>0.28631448999999998</c:v>
                </c:pt>
                <c:pt idx="3450" formatCode="General">
                  <c:v>0.28638497000000002</c:v>
                </c:pt>
                <c:pt idx="3451" formatCode="General">
                  <c:v>0.28648064000000001</c:v>
                </c:pt>
                <c:pt idx="3452" formatCode="General">
                  <c:v>0.28654635000000001</c:v>
                </c:pt>
                <c:pt idx="3453" formatCode="General">
                  <c:v>0.28667480000000001</c:v>
                </c:pt>
                <c:pt idx="3454" formatCode="General">
                  <c:v>0.28672903999999999</c:v>
                </c:pt>
                <c:pt idx="3455" formatCode="General">
                  <c:v>0.2868098</c:v>
                </c:pt>
                <c:pt idx="3456" formatCode="General">
                  <c:v>0.28690158999999998</c:v>
                </c:pt>
                <c:pt idx="3457" formatCode="General">
                  <c:v>0.28696239000000001</c:v>
                </c:pt>
                <c:pt idx="3458" formatCode="General">
                  <c:v>0.28705269</c:v>
                </c:pt>
                <c:pt idx="3459" formatCode="General">
                  <c:v>0.28719291000000002</c:v>
                </c:pt>
                <c:pt idx="3460" formatCode="General">
                  <c:v>0.28721406999999999</c:v>
                </c:pt>
                <c:pt idx="3461" formatCode="General">
                  <c:v>0.28733998999999999</c:v>
                </c:pt>
                <c:pt idx="3462" formatCode="General">
                  <c:v>0.28736010000000001</c:v>
                </c:pt>
                <c:pt idx="3463" formatCode="General">
                  <c:v>0.28747319999999998</c:v>
                </c:pt>
                <c:pt idx="3464" formatCode="General">
                  <c:v>0.28756320000000002</c:v>
                </c:pt>
                <c:pt idx="3465" formatCode="General">
                  <c:v>0.28758614999999998</c:v>
                </c:pt>
                <c:pt idx="3466" formatCode="General">
                  <c:v>0.28775110999999998</c:v>
                </c:pt>
                <c:pt idx="3467" formatCode="General">
                  <c:v>0.28782471999999998</c:v>
                </c:pt>
                <c:pt idx="3468" formatCode="General">
                  <c:v>0.28790832</c:v>
                </c:pt>
                <c:pt idx="3469" formatCode="General">
                  <c:v>0.28799578999999997</c:v>
                </c:pt>
                <c:pt idx="3470" formatCode="General">
                  <c:v>0.28805776999999999</c:v>
                </c:pt>
                <c:pt idx="3471" formatCode="General">
                  <c:v>0.28812036000000002</c:v>
                </c:pt>
                <c:pt idx="3472" formatCode="General">
                  <c:v>0.28818159999999998</c:v>
                </c:pt>
                <c:pt idx="3473" formatCode="General">
                  <c:v>0.28830855999999999</c:v>
                </c:pt>
                <c:pt idx="3474" formatCode="General">
                  <c:v>0.28840691000000002</c:v>
                </c:pt>
                <c:pt idx="3475" formatCode="General">
                  <c:v>0.28847351999999998</c:v>
                </c:pt>
                <c:pt idx="3476" formatCode="General">
                  <c:v>0.28852895000000001</c:v>
                </c:pt>
                <c:pt idx="3477" formatCode="General">
                  <c:v>0.28863981</c:v>
                </c:pt>
                <c:pt idx="3478" formatCode="General">
                  <c:v>0.28869629000000002</c:v>
                </c:pt>
                <c:pt idx="3479" formatCode="General">
                  <c:v>0.28877883999999998</c:v>
                </c:pt>
                <c:pt idx="3480" formatCode="General">
                  <c:v>0.28889269000000001</c:v>
                </c:pt>
                <c:pt idx="3481" formatCode="General">
                  <c:v>0.28898626999999999</c:v>
                </c:pt>
                <c:pt idx="3482" formatCode="General">
                  <c:v>0.28902887999999999</c:v>
                </c:pt>
                <c:pt idx="3483" formatCode="General">
                  <c:v>0.28913720999999998</c:v>
                </c:pt>
                <c:pt idx="3484" formatCode="General">
                  <c:v>0.28915077</c:v>
                </c:pt>
                <c:pt idx="3485" formatCode="General">
                  <c:v>0.28927043000000002</c:v>
                </c:pt>
                <c:pt idx="3486" formatCode="General">
                  <c:v>0.28940409</c:v>
                </c:pt>
                <c:pt idx="3487" formatCode="General">
                  <c:v>0.28944328000000002</c:v>
                </c:pt>
                <c:pt idx="3488" formatCode="General">
                  <c:v>0.28957084</c:v>
                </c:pt>
                <c:pt idx="3489" formatCode="General">
                  <c:v>0.28959274000000002</c:v>
                </c:pt>
                <c:pt idx="3490" formatCode="General">
                  <c:v>0.28967112</c:v>
                </c:pt>
                <c:pt idx="3491" formatCode="General">
                  <c:v>0.28978258000000001</c:v>
                </c:pt>
                <c:pt idx="3492" formatCode="General">
                  <c:v>0.28987199000000002</c:v>
                </c:pt>
                <c:pt idx="3493" formatCode="General">
                  <c:v>0.28993443000000002</c:v>
                </c:pt>
                <c:pt idx="3494" formatCode="General">
                  <c:v>0.29005647000000001</c:v>
                </c:pt>
                <c:pt idx="3495" formatCode="General">
                  <c:v>0.29014334000000003</c:v>
                </c:pt>
                <c:pt idx="3496" formatCode="General">
                  <c:v>0.29020011000000001</c:v>
                </c:pt>
                <c:pt idx="3497" formatCode="General">
                  <c:v>0.29033556999999999</c:v>
                </c:pt>
                <c:pt idx="3498" formatCode="General">
                  <c:v>0.29035970999999999</c:v>
                </c:pt>
                <c:pt idx="3499" formatCode="General">
                  <c:v>0.29048069999999998</c:v>
                </c:pt>
                <c:pt idx="3500" formatCode="General">
                  <c:v>0.29053256</c:v>
                </c:pt>
                <c:pt idx="3501" formatCode="General">
                  <c:v>0.29060080999999999</c:v>
                </c:pt>
                <c:pt idx="3502" formatCode="General">
                  <c:v>0.29066547999999998</c:v>
                </c:pt>
                <c:pt idx="3503" formatCode="General">
                  <c:v>0.29080837999999998</c:v>
                </c:pt>
                <c:pt idx="3504" formatCode="General">
                  <c:v>0.29088451999999998</c:v>
                </c:pt>
                <c:pt idx="3505" formatCode="General">
                  <c:v>0.29092713999999997</c:v>
                </c:pt>
                <c:pt idx="3506" formatCode="General">
                  <c:v>0.29102518999999999</c:v>
                </c:pt>
                <c:pt idx="3507" formatCode="General">
                  <c:v>0.29110923</c:v>
                </c:pt>
                <c:pt idx="3508" formatCode="General">
                  <c:v>0.29125243000000001</c:v>
                </c:pt>
                <c:pt idx="3509" formatCode="General">
                  <c:v>0.29128968999999999</c:v>
                </c:pt>
                <c:pt idx="3510" formatCode="General">
                  <c:v>0.29136076999999999</c:v>
                </c:pt>
                <c:pt idx="3511" formatCode="General">
                  <c:v>0.29143825000000001</c:v>
                </c:pt>
                <c:pt idx="3512" formatCode="General">
                  <c:v>0.29154152</c:v>
                </c:pt>
                <c:pt idx="3513" formatCode="General">
                  <c:v>0.29163106999999999</c:v>
                </c:pt>
                <c:pt idx="3514" formatCode="General">
                  <c:v>0.29167235000000002</c:v>
                </c:pt>
                <c:pt idx="3515" formatCode="General">
                  <c:v>0.29179186000000001</c:v>
                </c:pt>
                <c:pt idx="3516" formatCode="General">
                  <c:v>0.29187664000000002</c:v>
                </c:pt>
                <c:pt idx="3517" formatCode="General">
                  <c:v>0.29200642999999998</c:v>
                </c:pt>
                <c:pt idx="3518" formatCode="General">
                  <c:v>0.29199420999999998</c:v>
                </c:pt>
                <c:pt idx="3519" formatCode="General">
                  <c:v>0.29216677000000002</c:v>
                </c:pt>
                <c:pt idx="3520" formatCode="General">
                  <c:v>0.29223695</c:v>
                </c:pt>
                <c:pt idx="3521" formatCode="General">
                  <c:v>0.29231757000000003</c:v>
                </c:pt>
                <c:pt idx="3522" formatCode="General">
                  <c:v>0.29240801999999999</c:v>
                </c:pt>
                <c:pt idx="3523" formatCode="General">
                  <c:v>0.29246970999999999</c:v>
                </c:pt>
                <c:pt idx="3524" formatCode="General">
                  <c:v>0.29254048999999999</c:v>
                </c:pt>
                <c:pt idx="3525" formatCode="General">
                  <c:v>0.29262318999999998</c:v>
                </c:pt>
                <c:pt idx="3526" formatCode="General">
                  <c:v>0.29269605999999998</c:v>
                </c:pt>
                <c:pt idx="3527" formatCode="General">
                  <c:v>0.29280140999999998</c:v>
                </c:pt>
                <c:pt idx="3528" formatCode="General">
                  <c:v>0.2928789</c:v>
                </c:pt>
                <c:pt idx="3529" formatCode="General">
                  <c:v>0.29290794999999997</c:v>
                </c:pt>
                <c:pt idx="3530" formatCode="General">
                  <c:v>0.29304117000000002</c:v>
                </c:pt>
                <c:pt idx="3531" formatCode="General">
                  <c:v>0.29312417000000002</c:v>
                </c:pt>
                <c:pt idx="3532" formatCode="General">
                  <c:v>0.29321893999999998</c:v>
                </c:pt>
                <c:pt idx="3533" formatCode="General">
                  <c:v>0.29328852999999999</c:v>
                </c:pt>
                <c:pt idx="3534" formatCode="General">
                  <c:v>0.29338642999999998</c:v>
                </c:pt>
                <c:pt idx="3535" formatCode="General">
                  <c:v>0.29338405000000001</c:v>
                </c:pt>
                <c:pt idx="3536" formatCode="General">
                  <c:v>0.29353529</c:v>
                </c:pt>
                <c:pt idx="3537" formatCode="General">
                  <c:v>0.29366179999999997</c:v>
                </c:pt>
                <c:pt idx="3538" formatCode="General">
                  <c:v>0.29366746999999999</c:v>
                </c:pt>
                <c:pt idx="3539" formatCode="General">
                  <c:v>0.29373466999999998</c:v>
                </c:pt>
                <c:pt idx="3540" formatCode="General">
                  <c:v>0.29385641000000001</c:v>
                </c:pt>
                <c:pt idx="3541" formatCode="General">
                  <c:v>0.29392763999999999</c:v>
                </c:pt>
                <c:pt idx="3542" formatCode="General">
                  <c:v>0.29416710000000001</c:v>
                </c:pt>
                <c:pt idx="3543" formatCode="General">
                  <c:v>0.29410987999999999</c:v>
                </c:pt>
                <c:pt idx="3544" formatCode="General">
                  <c:v>0.29419108999999999</c:v>
                </c:pt>
                <c:pt idx="3545" formatCode="General">
                  <c:v>0.29431014999999999</c:v>
                </c:pt>
                <c:pt idx="3546" formatCode="General">
                  <c:v>0.29436275000000001</c:v>
                </c:pt>
                <c:pt idx="3547" formatCode="General">
                  <c:v>0.29449492999999999</c:v>
                </c:pt>
                <c:pt idx="3548" formatCode="General">
                  <c:v>0.29452518</c:v>
                </c:pt>
                <c:pt idx="3549" formatCode="General">
                  <c:v>0.29463752999999998</c:v>
                </c:pt>
                <c:pt idx="3550" formatCode="General">
                  <c:v>0.2946648</c:v>
                </c:pt>
                <c:pt idx="3551" formatCode="General">
                  <c:v>0.29477954000000001</c:v>
                </c:pt>
                <c:pt idx="3552" formatCode="General">
                  <c:v>0.29484853</c:v>
                </c:pt>
                <c:pt idx="3553" formatCode="General">
                  <c:v>0.29495552000000003</c:v>
                </c:pt>
                <c:pt idx="3554" formatCode="General">
                  <c:v>0.29500707999999998</c:v>
                </c:pt>
                <c:pt idx="3555" formatCode="General">
                  <c:v>0.29509871999999998</c:v>
                </c:pt>
                <c:pt idx="3556" formatCode="General">
                  <c:v>0.29518664</c:v>
                </c:pt>
                <c:pt idx="3557" formatCode="General">
                  <c:v>0.29529109999999997</c:v>
                </c:pt>
                <c:pt idx="3558" formatCode="General">
                  <c:v>0.29527618999999999</c:v>
                </c:pt>
                <c:pt idx="3559" formatCode="General">
                  <c:v>0.29546215999999997</c:v>
                </c:pt>
                <c:pt idx="3560" formatCode="General">
                  <c:v>0.29548838999999999</c:v>
                </c:pt>
                <c:pt idx="3561" formatCode="General">
                  <c:v>0.29558524000000003</c:v>
                </c:pt>
                <c:pt idx="3562" formatCode="General">
                  <c:v>0.29571101</c:v>
                </c:pt>
                <c:pt idx="3563" formatCode="General">
                  <c:v>0.29578283</c:v>
                </c:pt>
                <c:pt idx="3564" formatCode="General">
                  <c:v>0.29586866000000001</c:v>
                </c:pt>
                <c:pt idx="3565" formatCode="General">
                  <c:v>0.29596210000000001</c:v>
                </c:pt>
                <c:pt idx="3566" formatCode="General">
                  <c:v>0.29603301999999998</c:v>
                </c:pt>
                <c:pt idx="3567" formatCode="General">
                  <c:v>0.29613553999999997</c:v>
                </c:pt>
                <c:pt idx="3568" formatCode="General">
                  <c:v>0.29620275000000001</c:v>
                </c:pt>
                <c:pt idx="3569" formatCode="General">
                  <c:v>0.29630840000000003</c:v>
                </c:pt>
                <c:pt idx="3570" formatCode="General">
                  <c:v>0.29634207000000001</c:v>
                </c:pt>
                <c:pt idx="3571" formatCode="General">
                  <c:v>0.29648333999999998</c:v>
                </c:pt>
                <c:pt idx="3572" formatCode="General">
                  <c:v>0.29652610000000001</c:v>
                </c:pt>
                <c:pt idx="3573" formatCode="General">
                  <c:v>0.29664665000000001</c:v>
                </c:pt>
                <c:pt idx="3574" formatCode="General">
                  <c:v>0.29667795000000002</c:v>
                </c:pt>
                <c:pt idx="3575" formatCode="General">
                  <c:v>0.29678791999999998</c:v>
                </c:pt>
                <c:pt idx="3576" formatCode="General">
                  <c:v>0.29685602</c:v>
                </c:pt>
                <c:pt idx="3577" formatCode="General">
                  <c:v>0.29688403000000002</c:v>
                </c:pt>
                <c:pt idx="3578" formatCode="General">
                  <c:v>0.29702975999999998</c:v>
                </c:pt>
                <c:pt idx="3579" formatCode="General">
                  <c:v>0.29712572999999998</c:v>
                </c:pt>
                <c:pt idx="3580" formatCode="General">
                  <c:v>0.29715060999999998</c:v>
                </c:pt>
                <c:pt idx="3581" formatCode="General">
                  <c:v>0.29724956000000002</c:v>
                </c:pt>
                <c:pt idx="3582" formatCode="General">
                  <c:v>0.29735103000000002</c:v>
                </c:pt>
                <c:pt idx="3583" formatCode="General">
                  <c:v>0.29743984000000001</c:v>
                </c:pt>
                <c:pt idx="3584" formatCode="General">
                  <c:v>0.29756144000000001</c:v>
                </c:pt>
                <c:pt idx="3585" formatCode="General">
                  <c:v>0.29760091999999999</c:v>
                </c:pt>
                <c:pt idx="3586" formatCode="General">
                  <c:v>0.29762998000000002</c:v>
                </c:pt>
                <c:pt idx="3587" formatCode="General">
                  <c:v>0.29772893</c:v>
                </c:pt>
                <c:pt idx="3588" formatCode="General">
                  <c:v>0.29785036999999998</c:v>
                </c:pt>
                <c:pt idx="3589" formatCode="General">
                  <c:v>0.29791131999999998</c:v>
                </c:pt>
                <c:pt idx="3590" formatCode="General">
                  <c:v>0.29800102000000001</c:v>
                </c:pt>
              </c:numCache>
            </c:numRef>
          </c:xVal>
          <c:yVal>
            <c:numRef>
              <c:f>Chain_Binder_Pull_Processed!$D$6:$D$3596</c:f>
              <c:numCache>
                <c:formatCode>General</c:formatCode>
                <c:ptCount val="3591"/>
                <c:pt idx="0">
                  <c:v>2.0337865000000002</c:v>
                </c:pt>
                <c:pt idx="1">
                  <c:v>-1.4157419</c:v>
                </c:pt>
                <c:pt idx="2">
                  <c:v>0.29622817000000001</c:v>
                </c:pt>
                <c:pt idx="3">
                  <c:v>2.2304822999999998</c:v>
                </c:pt>
                <c:pt idx="4">
                  <c:v>0.55466585999999996</c:v>
                </c:pt>
                <c:pt idx="5">
                  <c:v>0.10531396</c:v>
                </c:pt>
                <c:pt idx="6">
                  <c:v>1.3898169</c:v>
                </c:pt>
                <c:pt idx="7">
                  <c:v>0.14483426999999999</c:v>
                </c:pt>
                <c:pt idx="8">
                  <c:v>-0.19619673000000001</c:v>
                </c:pt>
                <c:pt idx="9">
                  <c:v>1.4186676</c:v>
                </c:pt>
                <c:pt idx="10">
                  <c:v>1.0515490000000001</c:v>
                </c:pt>
                <c:pt idx="11">
                  <c:v>-0.26783019000000002</c:v>
                </c:pt>
                <c:pt idx="12">
                  <c:v>3.220011</c:v>
                </c:pt>
                <c:pt idx="13">
                  <c:v>1.0595715000000001</c:v>
                </c:pt>
                <c:pt idx="14">
                  <c:v>-0.98613846000000005</c:v>
                </c:pt>
                <c:pt idx="15">
                  <c:v>1.6546168000000001</c:v>
                </c:pt>
                <c:pt idx="16">
                  <c:v>0.65440708000000003</c:v>
                </c:pt>
                <c:pt idx="17">
                  <c:v>1.0286888999999999</c:v>
                </c:pt>
                <c:pt idx="18">
                  <c:v>-0.95879709999999996</c:v>
                </c:pt>
                <c:pt idx="19">
                  <c:v>1.1180741000000001</c:v>
                </c:pt>
                <c:pt idx="20">
                  <c:v>-2.5495475E-2</c:v>
                </c:pt>
                <c:pt idx="21">
                  <c:v>2.4851817999999999</c:v>
                </c:pt>
                <c:pt idx="22">
                  <c:v>2.4346321</c:v>
                </c:pt>
                <c:pt idx="23">
                  <c:v>1.6548026</c:v>
                </c:pt>
                <c:pt idx="24">
                  <c:v>1.9241537</c:v>
                </c:pt>
                <c:pt idx="25">
                  <c:v>4.9772949000000004</c:v>
                </c:pt>
                <c:pt idx="26">
                  <c:v>2.0545917</c:v>
                </c:pt>
                <c:pt idx="27">
                  <c:v>1.919173</c:v>
                </c:pt>
                <c:pt idx="28">
                  <c:v>4.0729604000000004</c:v>
                </c:pt>
                <c:pt idx="29">
                  <c:v>0.43636038999999999</c:v>
                </c:pt>
                <c:pt idx="30">
                  <c:v>0.22817056999999999</c:v>
                </c:pt>
                <c:pt idx="31">
                  <c:v>3.6682947000000001</c:v>
                </c:pt>
                <c:pt idx="32">
                  <c:v>2.5059404000000001</c:v>
                </c:pt>
                <c:pt idx="33">
                  <c:v>2.2039770999999999</c:v>
                </c:pt>
                <c:pt idx="34">
                  <c:v>3.3814244000000002</c:v>
                </c:pt>
                <c:pt idx="35">
                  <c:v>2.0042740999999999</c:v>
                </c:pt>
                <c:pt idx="36">
                  <c:v>1.4967446</c:v>
                </c:pt>
                <c:pt idx="37">
                  <c:v>4.1698336999999999</c:v>
                </c:pt>
                <c:pt idx="38">
                  <c:v>2.3062955999999999</c:v>
                </c:pt>
                <c:pt idx="39">
                  <c:v>2.4846941999999999</c:v>
                </c:pt>
                <c:pt idx="40">
                  <c:v>4.8892097000000003</c:v>
                </c:pt>
                <c:pt idx="41">
                  <c:v>3.224539</c:v>
                </c:pt>
                <c:pt idx="42">
                  <c:v>2.4093689999999999</c:v>
                </c:pt>
                <c:pt idx="43">
                  <c:v>6.5185522999999996</c:v>
                </c:pt>
                <c:pt idx="44">
                  <c:v>5.3746228</c:v>
                </c:pt>
                <c:pt idx="45">
                  <c:v>4.1368498999999996</c:v>
                </c:pt>
                <c:pt idx="46">
                  <c:v>5.4039840999999997</c:v>
                </c:pt>
                <c:pt idx="47">
                  <c:v>5.5813961000000001</c:v>
                </c:pt>
                <c:pt idx="48">
                  <c:v>4.1438855999999999</c:v>
                </c:pt>
                <c:pt idx="49">
                  <c:v>6.6547017000000004</c:v>
                </c:pt>
                <c:pt idx="50">
                  <c:v>5.6238073999999996</c:v>
                </c:pt>
                <c:pt idx="51">
                  <c:v>4.9953370000000001</c:v>
                </c:pt>
                <c:pt idx="52">
                  <c:v>7.4481501999999997</c:v>
                </c:pt>
                <c:pt idx="53">
                  <c:v>6.0440297000000003</c:v>
                </c:pt>
                <c:pt idx="54">
                  <c:v>4.6482219999999996</c:v>
                </c:pt>
                <c:pt idx="55">
                  <c:v>8.4952412000000006</c:v>
                </c:pt>
                <c:pt idx="56">
                  <c:v>7.2777270999999999</c:v>
                </c:pt>
                <c:pt idx="57">
                  <c:v>7.4313855000000002</c:v>
                </c:pt>
                <c:pt idx="58">
                  <c:v>8.0872668999999995</c:v>
                </c:pt>
                <c:pt idx="59">
                  <c:v>8.6378231000000003</c:v>
                </c:pt>
                <c:pt idx="60">
                  <c:v>7.5784482999999998</c:v>
                </c:pt>
                <c:pt idx="61">
                  <c:v>10.058964</c:v>
                </c:pt>
                <c:pt idx="62">
                  <c:v>10.945964999999999</c:v>
                </c:pt>
                <c:pt idx="63">
                  <c:v>10.089067</c:v>
                </c:pt>
                <c:pt idx="64">
                  <c:v>11.425537</c:v>
                </c:pt>
                <c:pt idx="65">
                  <c:v>14.305457000000001</c:v>
                </c:pt>
                <c:pt idx="66">
                  <c:v>12.386005000000001</c:v>
                </c:pt>
                <c:pt idx="67">
                  <c:v>16.148168999999999</c:v>
                </c:pt>
                <c:pt idx="68">
                  <c:v>14.650005999999999</c:v>
                </c:pt>
                <c:pt idx="69">
                  <c:v>15.258205999999999</c:v>
                </c:pt>
                <c:pt idx="70">
                  <c:v>16.686405000000001</c:v>
                </c:pt>
                <c:pt idx="71">
                  <c:v>19.594792999999999</c:v>
                </c:pt>
                <c:pt idx="72">
                  <c:v>16.664809999999999</c:v>
                </c:pt>
                <c:pt idx="73">
                  <c:v>18.242847000000001</c:v>
                </c:pt>
                <c:pt idx="74">
                  <c:v>21.896235999999998</c:v>
                </c:pt>
                <c:pt idx="75">
                  <c:v>19.119271999999999</c:v>
                </c:pt>
                <c:pt idx="76">
                  <c:v>20.127644</c:v>
                </c:pt>
                <c:pt idx="77">
                  <c:v>21.674555000000002</c:v>
                </c:pt>
                <c:pt idx="78">
                  <c:v>21.215961</c:v>
                </c:pt>
                <c:pt idx="79">
                  <c:v>24.224672000000002</c:v>
                </c:pt>
                <c:pt idx="80">
                  <c:v>25.449836999999999</c:v>
                </c:pt>
                <c:pt idx="81">
                  <c:v>25.526682000000001</c:v>
                </c:pt>
                <c:pt idx="82">
                  <c:v>25.341550999999999</c:v>
                </c:pt>
                <c:pt idx="83">
                  <c:v>28.781651</c:v>
                </c:pt>
                <c:pt idx="84">
                  <c:v>27.824759</c:v>
                </c:pt>
                <c:pt idx="85">
                  <c:v>28.326771000000001</c:v>
                </c:pt>
                <c:pt idx="86">
                  <c:v>31.324928</c:v>
                </c:pt>
                <c:pt idx="87">
                  <c:v>31.432563999999999</c:v>
                </c:pt>
                <c:pt idx="88">
                  <c:v>31.122613999999999</c:v>
                </c:pt>
                <c:pt idx="89">
                  <c:v>34.269401999999999</c:v>
                </c:pt>
                <c:pt idx="90">
                  <c:v>34.543663000000002</c:v>
                </c:pt>
                <c:pt idx="91">
                  <c:v>35.057079000000002</c:v>
                </c:pt>
                <c:pt idx="92">
                  <c:v>36.911769999999997</c:v>
                </c:pt>
                <c:pt idx="93">
                  <c:v>35.370049000000002</c:v>
                </c:pt>
                <c:pt idx="94">
                  <c:v>36.543349999999997</c:v>
                </c:pt>
                <c:pt idx="95">
                  <c:v>39.882088000000003</c:v>
                </c:pt>
                <c:pt idx="96">
                  <c:v>39.764525999999996</c:v>
                </c:pt>
                <c:pt idx="97">
                  <c:v>41.108913000000001</c:v>
                </c:pt>
                <c:pt idx="98">
                  <c:v>42.290816999999997</c:v>
                </c:pt>
                <c:pt idx="99">
                  <c:v>44.720942999999998</c:v>
                </c:pt>
                <c:pt idx="100">
                  <c:v>43.608745999999996</c:v>
                </c:pt>
                <c:pt idx="101">
                  <c:v>47.089908999999999</c:v>
                </c:pt>
                <c:pt idx="102">
                  <c:v>47.096226000000001</c:v>
                </c:pt>
                <c:pt idx="103">
                  <c:v>44.787235000000003</c:v>
                </c:pt>
                <c:pt idx="104">
                  <c:v>49.787436999999997</c:v>
                </c:pt>
                <c:pt idx="105">
                  <c:v>50.67371</c:v>
                </c:pt>
                <c:pt idx="106">
                  <c:v>50.761153999999998</c:v>
                </c:pt>
                <c:pt idx="107">
                  <c:v>52.400374999999997</c:v>
                </c:pt>
                <c:pt idx="108">
                  <c:v>53.948146999999999</c:v>
                </c:pt>
                <c:pt idx="109">
                  <c:v>53.934994000000003</c:v>
                </c:pt>
                <c:pt idx="110">
                  <c:v>55.562869999999997</c:v>
                </c:pt>
                <c:pt idx="111">
                  <c:v>57.242770999999998</c:v>
                </c:pt>
                <c:pt idx="112">
                  <c:v>56.328769999999999</c:v>
                </c:pt>
                <c:pt idx="113">
                  <c:v>59.586060000000003</c:v>
                </c:pt>
                <c:pt idx="114">
                  <c:v>62.105328</c:v>
                </c:pt>
                <c:pt idx="115">
                  <c:v>60.933974999999997</c:v>
                </c:pt>
                <c:pt idx="116">
                  <c:v>63.78434</c:v>
                </c:pt>
                <c:pt idx="117">
                  <c:v>65.751495000000006</c:v>
                </c:pt>
                <c:pt idx="118">
                  <c:v>63.341473000000001</c:v>
                </c:pt>
                <c:pt idx="119">
                  <c:v>66.236862000000002</c:v>
                </c:pt>
                <c:pt idx="120">
                  <c:v>68.218491</c:v>
                </c:pt>
                <c:pt idx="121">
                  <c:v>69.264876999999998</c:v>
                </c:pt>
                <c:pt idx="122">
                  <c:v>70.217765999999997</c:v>
                </c:pt>
                <c:pt idx="123">
                  <c:v>70.183387999999994</c:v>
                </c:pt>
                <c:pt idx="124">
                  <c:v>72.999984999999995</c:v>
                </c:pt>
                <c:pt idx="125">
                  <c:v>73.369079999999997</c:v>
                </c:pt>
                <c:pt idx="126">
                  <c:v>74.559325999999999</c:v>
                </c:pt>
                <c:pt idx="127">
                  <c:v>77.314605999999998</c:v>
                </c:pt>
                <c:pt idx="128">
                  <c:v>75.540169000000006</c:v>
                </c:pt>
                <c:pt idx="129">
                  <c:v>80.445876999999996</c:v>
                </c:pt>
                <c:pt idx="130">
                  <c:v>80.012221999999994</c:v>
                </c:pt>
                <c:pt idx="131">
                  <c:v>80.174758999999995</c:v>
                </c:pt>
                <c:pt idx="132">
                  <c:v>85.138701999999995</c:v>
                </c:pt>
                <c:pt idx="133">
                  <c:v>84.350623999999996</c:v>
                </c:pt>
                <c:pt idx="134">
                  <c:v>84.047493000000003</c:v>
                </c:pt>
                <c:pt idx="135">
                  <c:v>87.187920000000005</c:v>
                </c:pt>
                <c:pt idx="136">
                  <c:v>88.932418999999996</c:v>
                </c:pt>
                <c:pt idx="137">
                  <c:v>90.395493000000002</c:v>
                </c:pt>
                <c:pt idx="138">
                  <c:v>92.851967000000002</c:v>
                </c:pt>
                <c:pt idx="139">
                  <c:v>90.753349</c:v>
                </c:pt>
                <c:pt idx="140">
                  <c:v>93.231796000000003</c:v>
                </c:pt>
                <c:pt idx="141">
                  <c:v>97.920799000000002</c:v>
                </c:pt>
                <c:pt idx="142">
                  <c:v>97.940010000000001</c:v>
                </c:pt>
                <c:pt idx="143">
                  <c:v>98.660285999999999</c:v>
                </c:pt>
                <c:pt idx="144">
                  <c:v>100.81222</c:v>
                </c:pt>
                <c:pt idx="145">
                  <c:v>103.89999</c:v>
                </c:pt>
                <c:pt idx="146">
                  <c:v>103.55242</c:v>
                </c:pt>
                <c:pt idx="147">
                  <c:v>105.11912</c:v>
                </c:pt>
                <c:pt idx="148">
                  <c:v>108.9064</c:v>
                </c:pt>
                <c:pt idx="149">
                  <c:v>107.64442</c:v>
                </c:pt>
                <c:pt idx="150">
                  <c:v>111.77316</c:v>
                </c:pt>
                <c:pt idx="151">
                  <c:v>112.99348000000001</c:v>
                </c:pt>
                <c:pt idx="152">
                  <c:v>113.19447</c:v>
                </c:pt>
                <c:pt idx="153">
                  <c:v>116.37537</c:v>
                </c:pt>
                <c:pt idx="154">
                  <c:v>117.9759</c:v>
                </c:pt>
                <c:pt idx="155">
                  <c:v>117.31645</c:v>
                </c:pt>
                <c:pt idx="156">
                  <c:v>121.00742</c:v>
                </c:pt>
                <c:pt idx="157">
                  <c:v>122.07123</c:v>
                </c:pt>
                <c:pt idx="158">
                  <c:v>122.54783999999999</c:v>
                </c:pt>
                <c:pt idx="159">
                  <c:v>126.58405</c:v>
                </c:pt>
                <c:pt idx="160">
                  <c:v>126.60857</c:v>
                </c:pt>
                <c:pt idx="161">
                  <c:v>125.73739</c:v>
                </c:pt>
                <c:pt idx="162">
                  <c:v>129.66815</c:v>
                </c:pt>
                <c:pt idx="163">
                  <c:v>132.44005000000001</c:v>
                </c:pt>
                <c:pt idx="164">
                  <c:v>133.93397999999999</c:v>
                </c:pt>
                <c:pt idx="165">
                  <c:v>136.70322999999999</c:v>
                </c:pt>
                <c:pt idx="166">
                  <c:v>137.78627</c:v>
                </c:pt>
                <c:pt idx="167">
                  <c:v>138.1833</c:v>
                </c:pt>
                <c:pt idx="168">
                  <c:v>141.87943999999999</c:v>
                </c:pt>
                <c:pt idx="169">
                  <c:v>145.63808</c:v>
                </c:pt>
                <c:pt idx="170">
                  <c:v>145.06774999999999</c:v>
                </c:pt>
                <c:pt idx="171">
                  <c:v>145.82390000000001</c:v>
                </c:pt>
                <c:pt idx="172">
                  <c:v>147.53972999999999</c:v>
                </c:pt>
                <c:pt idx="173">
                  <c:v>149.83646999999999</c:v>
                </c:pt>
                <c:pt idx="174">
                  <c:v>153.14694</c:v>
                </c:pt>
                <c:pt idx="175">
                  <c:v>155.32938999999999</c:v>
                </c:pt>
                <c:pt idx="176">
                  <c:v>154.89832999999999</c:v>
                </c:pt>
                <c:pt idx="177">
                  <c:v>159.08438000000001</c:v>
                </c:pt>
                <c:pt idx="178">
                  <c:v>161.99867</c:v>
                </c:pt>
                <c:pt idx="179">
                  <c:v>162.86484999999999</c:v>
                </c:pt>
                <c:pt idx="180">
                  <c:v>163.85405</c:v>
                </c:pt>
                <c:pt idx="181">
                  <c:v>168.62370000000001</c:v>
                </c:pt>
                <c:pt idx="182">
                  <c:v>167.83142000000001</c:v>
                </c:pt>
                <c:pt idx="183">
                  <c:v>169.53380000000001</c:v>
                </c:pt>
                <c:pt idx="184">
                  <c:v>173.84325000000001</c:v>
                </c:pt>
                <c:pt idx="185">
                  <c:v>175.91436999999999</c:v>
                </c:pt>
                <c:pt idx="186">
                  <c:v>177.61382</c:v>
                </c:pt>
                <c:pt idx="187">
                  <c:v>181.26678000000001</c:v>
                </c:pt>
                <c:pt idx="188">
                  <c:v>183.02295000000001</c:v>
                </c:pt>
                <c:pt idx="189">
                  <c:v>187.30373</c:v>
                </c:pt>
                <c:pt idx="190">
                  <c:v>188.79039</c:v>
                </c:pt>
                <c:pt idx="191">
                  <c:v>190.34903</c:v>
                </c:pt>
                <c:pt idx="192">
                  <c:v>191.37976</c:v>
                </c:pt>
                <c:pt idx="193">
                  <c:v>196.79168999999999</c:v>
                </c:pt>
                <c:pt idx="194">
                  <c:v>197.14165</c:v>
                </c:pt>
                <c:pt idx="195">
                  <c:v>197.96159</c:v>
                </c:pt>
                <c:pt idx="196">
                  <c:v>201.66531000000001</c:v>
                </c:pt>
                <c:pt idx="197">
                  <c:v>203.57202000000001</c:v>
                </c:pt>
                <c:pt idx="198">
                  <c:v>205.69176999999999</c:v>
                </c:pt>
                <c:pt idx="199">
                  <c:v>208.65463</c:v>
                </c:pt>
                <c:pt idx="200">
                  <c:v>211.12440000000001</c:v>
                </c:pt>
                <c:pt idx="201">
                  <c:v>214.84254000000001</c:v>
                </c:pt>
                <c:pt idx="202">
                  <c:v>218.73988</c:v>
                </c:pt>
                <c:pt idx="203">
                  <c:v>217.14015000000001</c:v>
                </c:pt>
                <c:pt idx="204">
                  <c:v>219.82605000000001</c:v>
                </c:pt>
                <c:pt idx="205">
                  <c:v>225.78235000000001</c:v>
                </c:pt>
                <c:pt idx="206">
                  <c:v>226.53366</c:v>
                </c:pt>
                <c:pt idx="207">
                  <c:v>227.85007999999999</c:v>
                </c:pt>
                <c:pt idx="208">
                  <c:v>232.96368000000001</c:v>
                </c:pt>
                <c:pt idx="209">
                  <c:v>235.01346000000001</c:v>
                </c:pt>
                <c:pt idx="210">
                  <c:v>235.82753</c:v>
                </c:pt>
                <c:pt idx="211">
                  <c:v>238.88903999999999</c:v>
                </c:pt>
                <c:pt idx="212">
                  <c:v>242.76073</c:v>
                </c:pt>
                <c:pt idx="213">
                  <c:v>244.51909000000001</c:v>
                </c:pt>
                <c:pt idx="214">
                  <c:v>249.31914</c:v>
                </c:pt>
                <c:pt idx="215">
                  <c:v>250.94441</c:v>
                </c:pt>
                <c:pt idx="216">
                  <c:v>252.44405</c:v>
                </c:pt>
                <c:pt idx="217">
                  <c:v>256.08926000000002</c:v>
                </c:pt>
                <c:pt idx="218">
                  <c:v>258.93842000000001</c:v>
                </c:pt>
                <c:pt idx="219">
                  <c:v>261.74795999999998</c:v>
                </c:pt>
                <c:pt idx="220">
                  <c:v>266.86651999999998</c:v>
                </c:pt>
                <c:pt idx="221">
                  <c:v>268.78397000000001</c:v>
                </c:pt>
                <c:pt idx="222">
                  <c:v>270.63089000000002</c:v>
                </c:pt>
                <c:pt idx="223">
                  <c:v>274.48955999999998</c:v>
                </c:pt>
                <c:pt idx="224">
                  <c:v>278.08539000000002</c:v>
                </c:pt>
                <c:pt idx="225">
                  <c:v>277.23644999999999</c:v>
                </c:pt>
                <c:pt idx="226">
                  <c:v>282.13144</c:v>
                </c:pt>
                <c:pt idx="227">
                  <c:v>286.52951000000002</c:v>
                </c:pt>
                <c:pt idx="228">
                  <c:v>286.37374999999997</c:v>
                </c:pt>
                <c:pt idx="229">
                  <c:v>289.60034000000002</c:v>
                </c:pt>
                <c:pt idx="230">
                  <c:v>295.32355000000001</c:v>
                </c:pt>
                <c:pt idx="231">
                  <c:v>297.81545999999997</c:v>
                </c:pt>
                <c:pt idx="232">
                  <c:v>302.11367999999999</c:v>
                </c:pt>
                <c:pt idx="233">
                  <c:v>304.91048999999998</c:v>
                </c:pt>
                <c:pt idx="234">
                  <c:v>306.93347</c:v>
                </c:pt>
                <c:pt idx="235">
                  <c:v>309.97095000000002</c:v>
                </c:pt>
                <c:pt idx="236">
                  <c:v>314.41583000000003</c:v>
                </c:pt>
                <c:pt idx="237">
                  <c:v>315.87006000000002</c:v>
                </c:pt>
                <c:pt idx="238">
                  <c:v>319.70537999999999</c:v>
                </c:pt>
                <c:pt idx="239">
                  <c:v>324.42858999999999</c:v>
                </c:pt>
                <c:pt idx="240">
                  <c:v>325.82290999999998</c:v>
                </c:pt>
                <c:pt idx="241">
                  <c:v>328.53784000000002</c:v>
                </c:pt>
                <c:pt idx="242">
                  <c:v>334.93286000000001</c:v>
                </c:pt>
                <c:pt idx="243">
                  <c:v>335.16289999999998</c:v>
                </c:pt>
                <c:pt idx="244">
                  <c:v>340.32819000000001</c:v>
                </c:pt>
                <c:pt idx="245">
                  <c:v>343.41692999999998</c:v>
                </c:pt>
                <c:pt idx="246">
                  <c:v>346.05108999999999</c:v>
                </c:pt>
                <c:pt idx="247">
                  <c:v>351.98520000000002</c:v>
                </c:pt>
                <c:pt idx="248">
                  <c:v>355.42297000000002</c:v>
                </c:pt>
                <c:pt idx="249">
                  <c:v>355.48903999999999</c:v>
                </c:pt>
                <c:pt idx="250">
                  <c:v>360.58645999999999</c:v>
                </c:pt>
                <c:pt idx="251">
                  <c:v>362.27974999999998</c:v>
                </c:pt>
                <c:pt idx="252">
                  <c:v>367.20053000000001</c:v>
                </c:pt>
                <c:pt idx="253">
                  <c:v>371.81769000000003</c:v>
                </c:pt>
                <c:pt idx="254">
                  <c:v>375.10135000000002</c:v>
                </c:pt>
                <c:pt idx="255">
                  <c:v>376.89742999999999</c:v>
                </c:pt>
                <c:pt idx="256">
                  <c:v>380.73352</c:v>
                </c:pt>
                <c:pt idx="257">
                  <c:v>386.28629000000001</c:v>
                </c:pt>
                <c:pt idx="258">
                  <c:v>387.76260000000002</c:v>
                </c:pt>
                <c:pt idx="259">
                  <c:v>390.71933000000001</c:v>
                </c:pt>
                <c:pt idx="260">
                  <c:v>396.35318000000001</c:v>
                </c:pt>
                <c:pt idx="261">
                  <c:v>397.98192999999998</c:v>
                </c:pt>
                <c:pt idx="262">
                  <c:v>400.84012000000001</c:v>
                </c:pt>
                <c:pt idx="263">
                  <c:v>407.53035999999997</c:v>
                </c:pt>
                <c:pt idx="264">
                  <c:v>409.05309999999997</c:v>
                </c:pt>
                <c:pt idx="265">
                  <c:v>410.25702000000001</c:v>
                </c:pt>
                <c:pt idx="266">
                  <c:v>416.05279999999999</c:v>
                </c:pt>
                <c:pt idx="267">
                  <c:v>420.32733000000002</c:v>
                </c:pt>
                <c:pt idx="268">
                  <c:v>423.15005000000002</c:v>
                </c:pt>
                <c:pt idx="269">
                  <c:v>426.76607999999999</c:v>
                </c:pt>
                <c:pt idx="270">
                  <c:v>431.36345999999998</c:v>
                </c:pt>
                <c:pt idx="271">
                  <c:v>432.50722999999999</c:v>
                </c:pt>
                <c:pt idx="272">
                  <c:v>440.02530000000002</c:v>
                </c:pt>
                <c:pt idx="273">
                  <c:v>438.49288999999999</c:v>
                </c:pt>
                <c:pt idx="274">
                  <c:v>444.78206999999998</c:v>
                </c:pt>
                <c:pt idx="275">
                  <c:v>451.77206000000001</c:v>
                </c:pt>
                <c:pt idx="276">
                  <c:v>455.46152000000001</c:v>
                </c:pt>
                <c:pt idx="277">
                  <c:v>454.96478000000002</c:v>
                </c:pt>
                <c:pt idx="278">
                  <c:v>461.41359999999997</c:v>
                </c:pt>
                <c:pt idx="279">
                  <c:v>464.66968000000003</c:v>
                </c:pt>
                <c:pt idx="280">
                  <c:v>468.10232999999999</c:v>
                </c:pt>
                <c:pt idx="281">
                  <c:v>473.46017000000001</c:v>
                </c:pt>
                <c:pt idx="282">
                  <c:v>477.97368999999998</c:v>
                </c:pt>
                <c:pt idx="283">
                  <c:v>480.81887999999998</c:v>
                </c:pt>
                <c:pt idx="284">
                  <c:v>485.78386999999998</c:v>
                </c:pt>
                <c:pt idx="285">
                  <c:v>489.53176999999999</c:v>
                </c:pt>
                <c:pt idx="286">
                  <c:v>493.01938000000001</c:v>
                </c:pt>
                <c:pt idx="287">
                  <c:v>496.65105999999997</c:v>
                </c:pt>
                <c:pt idx="288">
                  <c:v>501.96530000000001</c:v>
                </c:pt>
                <c:pt idx="289">
                  <c:v>505.00339000000002</c:v>
                </c:pt>
                <c:pt idx="290">
                  <c:v>507.66836999999998</c:v>
                </c:pt>
                <c:pt idx="291">
                  <c:v>511.71935999999999</c:v>
                </c:pt>
                <c:pt idx="292">
                  <c:v>515.23821999999996</c:v>
                </c:pt>
                <c:pt idx="293">
                  <c:v>520.75829999999996</c:v>
                </c:pt>
                <c:pt idx="294">
                  <c:v>523.63396999999998</c:v>
                </c:pt>
                <c:pt idx="295">
                  <c:v>526.24811</c:v>
                </c:pt>
                <c:pt idx="296">
                  <c:v>533.56017999999995</c:v>
                </c:pt>
                <c:pt idx="297">
                  <c:v>538.87579000000005</c:v>
                </c:pt>
                <c:pt idx="298">
                  <c:v>540.28021000000001</c:v>
                </c:pt>
                <c:pt idx="299">
                  <c:v>544.84576000000004</c:v>
                </c:pt>
                <c:pt idx="300">
                  <c:v>549.86176</c:v>
                </c:pt>
                <c:pt idx="301">
                  <c:v>552.87963999999999</c:v>
                </c:pt>
                <c:pt idx="302">
                  <c:v>556.33812999999998</c:v>
                </c:pt>
                <c:pt idx="303">
                  <c:v>561.59747000000004</c:v>
                </c:pt>
                <c:pt idx="304">
                  <c:v>565.50329999999997</c:v>
                </c:pt>
                <c:pt idx="305">
                  <c:v>570.81170999999995</c:v>
                </c:pt>
                <c:pt idx="306">
                  <c:v>575.09655999999995</c:v>
                </c:pt>
                <c:pt idx="307">
                  <c:v>579.77521000000002</c:v>
                </c:pt>
                <c:pt idx="308">
                  <c:v>583.42620999999997</c:v>
                </c:pt>
                <c:pt idx="309">
                  <c:v>588.37298999999996</c:v>
                </c:pt>
                <c:pt idx="310">
                  <c:v>593.04736000000003</c:v>
                </c:pt>
                <c:pt idx="311">
                  <c:v>599.87079000000006</c:v>
                </c:pt>
                <c:pt idx="312">
                  <c:v>603.70885999999996</c:v>
                </c:pt>
                <c:pt idx="313">
                  <c:v>606.99621999999999</c:v>
                </c:pt>
                <c:pt idx="314">
                  <c:v>610.86810000000003</c:v>
                </c:pt>
                <c:pt idx="315">
                  <c:v>617.48082999999997</c:v>
                </c:pt>
                <c:pt idx="316">
                  <c:v>620.05627000000004</c:v>
                </c:pt>
                <c:pt idx="317">
                  <c:v>624.41254000000004</c:v>
                </c:pt>
                <c:pt idx="318">
                  <c:v>629.42151000000001</c:v>
                </c:pt>
                <c:pt idx="319">
                  <c:v>634.66057999999998</c:v>
                </c:pt>
                <c:pt idx="320">
                  <c:v>639.01660000000004</c:v>
                </c:pt>
                <c:pt idx="321">
                  <c:v>645.84760000000006</c:v>
                </c:pt>
                <c:pt idx="322">
                  <c:v>649.17804000000001</c:v>
                </c:pt>
                <c:pt idx="323">
                  <c:v>653.68822999999998</c:v>
                </c:pt>
                <c:pt idx="324">
                  <c:v>661.18664999999999</c:v>
                </c:pt>
                <c:pt idx="325">
                  <c:v>665.15044999999998</c:v>
                </c:pt>
                <c:pt idx="326">
                  <c:v>669.26946999999996</c:v>
                </c:pt>
                <c:pt idx="327">
                  <c:v>674.47185999999999</c:v>
                </c:pt>
                <c:pt idx="328">
                  <c:v>678.55646000000002</c:v>
                </c:pt>
                <c:pt idx="329">
                  <c:v>686.12885000000006</c:v>
                </c:pt>
                <c:pt idx="330">
                  <c:v>691.94719999999995</c:v>
                </c:pt>
                <c:pt idx="331">
                  <c:v>695.18737999999996</c:v>
                </c:pt>
                <c:pt idx="332">
                  <c:v>699.14959999999996</c:v>
                </c:pt>
                <c:pt idx="333">
                  <c:v>706.73914000000002</c:v>
                </c:pt>
                <c:pt idx="334">
                  <c:v>714.38873000000001</c:v>
                </c:pt>
                <c:pt idx="335">
                  <c:v>715.10479999999995</c:v>
                </c:pt>
                <c:pt idx="336">
                  <c:v>723.54125999999997</c:v>
                </c:pt>
                <c:pt idx="337">
                  <c:v>726.98150999999996</c:v>
                </c:pt>
                <c:pt idx="338">
                  <c:v>730.36652000000004</c:v>
                </c:pt>
                <c:pt idx="339">
                  <c:v>732.24883999999997</c:v>
                </c:pt>
                <c:pt idx="340">
                  <c:v>742.34393</c:v>
                </c:pt>
                <c:pt idx="341">
                  <c:v>745.65288999999996</c:v>
                </c:pt>
                <c:pt idx="342">
                  <c:v>752.64832000000001</c:v>
                </c:pt>
                <c:pt idx="343">
                  <c:v>756.77593999999999</c:v>
                </c:pt>
                <c:pt idx="344">
                  <c:v>759.58154000000002</c:v>
                </c:pt>
                <c:pt idx="345">
                  <c:v>768.36767999999995</c:v>
                </c:pt>
                <c:pt idx="346">
                  <c:v>774.82263</c:v>
                </c:pt>
                <c:pt idx="347">
                  <c:v>778.79088999999999</c:v>
                </c:pt>
                <c:pt idx="348">
                  <c:v>787.34447999999998</c:v>
                </c:pt>
                <c:pt idx="349">
                  <c:v>792.31641000000002</c:v>
                </c:pt>
                <c:pt idx="350">
                  <c:v>794.44488999999999</c:v>
                </c:pt>
                <c:pt idx="351">
                  <c:v>799.02923999999996</c:v>
                </c:pt>
                <c:pt idx="352">
                  <c:v>808.18529999999998</c:v>
                </c:pt>
                <c:pt idx="353">
                  <c:v>812.78223000000003</c:v>
                </c:pt>
                <c:pt idx="354">
                  <c:v>819.53583000000003</c:v>
                </c:pt>
                <c:pt idx="355">
                  <c:v>827.28241000000003</c:v>
                </c:pt>
                <c:pt idx="356">
                  <c:v>831.11584000000005</c:v>
                </c:pt>
                <c:pt idx="357">
                  <c:v>836.32183999999995</c:v>
                </c:pt>
                <c:pt idx="358">
                  <c:v>843.51080000000002</c:v>
                </c:pt>
                <c:pt idx="359">
                  <c:v>850.31470000000002</c:v>
                </c:pt>
                <c:pt idx="360">
                  <c:v>854.56482000000005</c:v>
                </c:pt>
                <c:pt idx="361">
                  <c:v>861.87951999999996</c:v>
                </c:pt>
                <c:pt idx="362">
                  <c:v>867.49365</c:v>
                </c:pt>
                <c:pt idx="363">
                  <c:v>871.46483999999998</c:v>
                </c:pt>
                <c:pt idx="364">
                  <c:v>883.03278</c:v>
                </c:pt>
                <c:pt idx="365">
                  <c:v>889.23175000000003</c:v>
                </c:pt>
                <c:pt idx="366">
                  <c:v>894.61950999999999</c:v>
                </c:pt>
                <c:pt idx="367">
                  <c:v>903.18933000000004</c:v>
                </c:pt>
                <c:pt idx="368">
                  <c:v>908.02221999999995</c:v>
                </c:pt>
                <c:pt idx="369">
                  <c:v>914.15410999999995</c:v>
                </c:pt>
                <c:pt idx="370">
                  <c:v>922.26311999999996</c:v>
                </c:pt>
                <c:pt idx="371">
                  <c:v>930.45934999999997</c:v>
                </c:pt>
                <c:pt idx="372">
                  <c:v>933.00171</c:v>
                </c:pt>
                <c:pt idx="373">
                  <c:v>939.29711999999995</c:v>
                </c:pt>
                <c:pt idx="374">
                  <c:v>947.66417999999999</c:v>
                </c:pt>
                <c:pt idx="375">
                  <c:v>953.83411000000001</c:v>
                </c:pt>
                <c:pt idx="376">
                  <c:v>960.19939999999997</c:v>
                </c:pt>
                <c:pt idx="377">
                  <c:v>964.51085999999998</c:v>
                </c:pt>
                <c:pt idx="378">
                  <c:v>971.57556</c:v>
                </c:pt>
                <c:pt idx="379">
                  <c:v>978.14806999999996</c:v>
                </c:pt>
                <c:pt idx="380">
                  <c:v>988.55029000000002</c:v>
                </c:pt>
                <c:pt idx="381">
                  <c:v>995.00194999999997</c:v>
                </c:pt>
                <c:pt idx="382">
                  <c:v>999.35406</c:v>
                </c:pt>
                <c:pt idx="383">
                  <c:v>1002.8738</c:v>
                </c:pt>
                <c:pt idx="384">
                  <c:v>1011.7962</c:v>
                </c:pt>
                <c:pt idx="385">
                  <c:v>1019.8918</c:v>
                </c:pt>
                <c:pt idx="386">
                  <c:v>1026.7526</c:v>
                </c:pt>
                <c:pt idx="387">
                  <c:v>1034.5591999999999</c:v>
                </c:pt>
                <c:pt idx="388">
                  <c:v>1039.6751999999999</c:v>
                </c:pt>
                <c:pt idx="389">
                  <c:v>1049.1449</c:v>
                </c:pt>
                <c:pt idx="390">
                  <c:v>1055.0099</c:v>
                </c:pt>
                <c:pt idx="391">
                  <c:v>1060.1504</c:v>
                </c:pt>
                <c:pt idx="392">
                  <c:v>1068.8302000000001</c:v>
                </c:pt>
                <c:pt idx="393">
                  <c:v>1073.5060000000001</c:v>
                </c:pt>
                <c:pt idx="394">
                  <c:v>1078.6765</c:v>
                </c:pt>
                <c:pt idx="395">
                  <c:v>1089.9960000000001</c:v>
                </c:pt>
                <c:pt idx="396">
                  <c:v>1096.5598</c:v>
                </c:pt>
                <c:pt idx="397">
                  <c:v>1101.0102999999999</c:v>
                </c:pt>
                <c:pt idx="398">
                  <c:v>1109.9350999999999</c:v>
                </c:pt>
                <c:pt idx="399">
                  <c:v>1114.2750000000001</c:v>
                </c:pt>
                <c:pt idx="400">
                  <c:v>1120.8240000000001</c:v>
                </c:pt>
                <c:pt idx="401">
                  <c:v>1128.8085000000001</c:v>
                </c:pt>
                <c:pt idx="402">
                  <c:v>1135.6449</c:v>
                </c:pt>
                <c:pt idx="403">
                  <c:v>1139.1695999999999</c:v>
                </c:pt>
                <c:pt idx="404">
                  <c:v>1149.8426999999999</c:v>
                </c:pt>
                <c:pt idx="405">
                  <c:v>1154.6969999999999</c:v>
                </c:pt>
                <c:pt idx="406">
                  <c:v>1158.1559999999999</c:v>
                </c:pt>
                <c:pt idx="407">
                  <c:v>1169.6147000000001</c:v>
                </c:pt>
                <c:pt idx="408">
                  <c:v>1176.0587</c:v>
                </c:pt>
                <c:pt idx="409">
                  <c:v>1181.3372999999999</c:v>
                </c:pt>
                <c:pt idx="410">
                  <c:v>1188.8273999999999</c:v>
                </c:pt>
                <c:pt idx="411">
                  <c:v>1196.9272000000001</c:v>
                </c:pt>
                <c:pt idx="412">
                  <c:v>1201.6077</c:v>
                </c:pt>
                <c:pt idx="413">
                  <c:v>1210.4947999999999</c:v>
                </c:pt>
                <c:pt idx="414">
                  <c:v>1215.6663000000001</c:v>
                </c:pt>
                <c:pt idx="415">
                  <c:v>1223.5084999999999</c:v>
                </c:pt>
                <c:pt idx="416">
                  <c:v>1231.4449</c:v>
                </c:pt>
                <c:pt idx="417">
                  <c:v>1238.8545999999999</c:v>
                </c:pt>
                <c:pt idx="418">
                  <c:v>1245.5045</c:v>
                </c:pt>
                <c:pt idx="419">
                  <c:v>1251.2297000000001</c:v>
                </c:pt>
                <c:pt idx="420">
                  <c:v>1263.3526999999999</c:v>
                </c:pt>
                <c:pt idx="421">
                  <c:v>1266.4056</c:v>
                </c:pt>
                <c:pt idx="422">
                  <c:v>1275.7144000000001</c:v>
                </c:pt>
                <c:pt idx="423">
                  <c:v>1283.0101</c:v>
                </c:pt>
                <c:pt idx="424">
                  <c:v>1288.5101</c:v>
                </c:pt>
                <c:pt idx="425">
                  <c:v>1295.2873999999999</c:v>
                </c:pt>
                <c:pt idx="426">
                  <c:v>1304.3653999999999</c:v>
                </c:pt>
                <c:pt idx="427">
                  <c:v>1308.0043000000001</c:v>
                </c:pt>
                <c:pt idx="428">
                  <c:v>1316.1135999999999</c:v>
                </c:pt>
                <c:pt idx="429">
                  <c:v>1327.1541999999999</c:v>
                </c:pt>
                <c:pt idx="430">
                  <c:v>1331.877</c:v>
                </c:pt>
                <c:pt idx="431">
                  <c:v>1335.3954000000001</c:v>
                </c:pt>
                <c:pt idx="432">
                  <c:v>1344.8526999999999</c:v>
                </c:pt>
                <c:pt idx="433">
                  <c:v>1350.7742000000001</c:v>
                </c:pt>
                <c:pt idx="434">
                  <c:v>1357.6559999999999</c:v>
                </c:pt>
                <c:pt idx="435">
                  <c:v>1369.9186</c:v>
                </c:pt>
                <c:pt idx="436">
                  <c:v>1373.9820999999999</c:v>
                </c:pt>
                <c:pt idx="437">
                  <c:v>1379.6409000000001</c:v>
                </c:pt>
                <c:pt idx="438">
                  <c:v>1387.8568</c:v>
                </c:pt>
                <c:pt idx="439">
                  <c:v>1395.8789999999999</c:v>
                </c:pt>
                <c:pt idx="440">
                  <c:v>1402.0645999999999</c:v>
                </c:pt>
                <c:pt idx="441">
                  <c:v>1412.5453</c:v>
                </c:pt>
                <c:pt idx="442">
                  <c:v>1419.6077</c:v>
                </c:pt>
                <c:pt idx="443">
                  <c:v>1424.2933</c:v>
                </c:pt>
                <c:pt idx="444">
                  <c:v>1431.7292</c:v>
                </c:pt>
                <c:pt idx="445">
                  <c:v>1442.0597</c:v>
                </c:pt>
                <c:pt idx="446">
                  <c:v>1446.1719000000001</c:v>
                </c:pt>
                <c:pt idx="447">
                  <c:v>1453.9049</c:v>
                </c:pt>
                <c:pt idx="448">
                  <c:v>1463.6664000000001</c:v>
                </c:pt>
                <c:pt idx="449">
                  <c:v>1467.8058000000001</c:v>
                </c:pt>
                <c:pt idx="450">
                  <c:v>1476.1070999999999</c:v>
                </c:pt>
                <c:pt idx="451">
                  <c:v>1486.2333000000001</c:v>
                </c:pt>
                <c:pt idx="452">
                  <c:v>1491.6532999999999</c:v>
                </c:pt>
                <c:pt idx="453">
                  <c:v>1499.3411000000001</c:v>
                </c:pt>
                <c:pt idx="454">
                  <c:v>1506.7188000000001</c:v>
                </c:pt>
                <c:pt idx="455">
                  <c:v>1514.2813000000001</c:v>
                </c:pt>
                <c:pt idx="456">
                  <c:v>1522.1034</c:v>
                </c:pt>
                <c:pt idx="457">
                  <c:v>1529.7366</c:v>
                </c:pt>
                <c:pt idx="458">
                  <c:v>1535.9081000000001</c:v>
                </c:pt>
                <c:pt idx="459">
                  <c:v>1542.104</c:v>
                </c:pt>
                <c:pt idx="460">
                  <c:v>1553.1069</c:v>
                </c:pt>
                <c:pt idx="461">
                  <c:v>1557.4448</c:v>
                </c:pt>
                <c:pt idx="462">
                  <c:v>1564.9839999999999</c:v>
                </c:pt>
                <c:pt idx="463">
                  <c:v>1572.5110999999999</c:v>
                </c:pt>
                <c:pt idx="464">
                  <c:v>1579.2843</c:v>
                </c:pt>
                <c:pt idx="465">
                  <c:v>1587.0092</c:v>
                </c:pt>
                <c:pt idx="466">
                  <c:v>1595.4927</c:v>
                </c:pt>
                <c:pt idx="467">
                  <c:v>1602.6356000000001</c:v>
                </c:pt>
                <c:pt idx="468">
                  <c:v>1607.4548</c:v>
                </c:pt>
                <c:pt idx="469">
                  <c:v>1616.8022000000001</c:v>
                </c:pt>
                <c:pt idx="470">
                  <c:v>1622.9589000000001</c:v>
                </c:pt>
                <c:pt idx="471">
                  <c:v>1628.2665</c:v>
                </c:pt>
                <c:pt idx="472">
                  <c:v>1639.3208999999999</c:v>
                </c:pt>
                <c:pt idx="473">
                  <c:v>1646.5811000000001</c:v>
                </c:pt>
                <c:pt idx="474">
                  <c:v>1652.3215</c:v>
                </c:pt>
                <c:pt idx="475">
                  <c:v>1663.3053</c:v>
                </c:pt>
                <c:pt idx="476">
                  <c:v>1671.8357000000001</c:v>
                </c:pt>
                <c:pt idx="477">
                  <c:v>1675.3477</c:v>
                </c:pt>
                <c:pt idx="478">
                  <c:v>1685.5525</c:v>
                </c:pt>
                <c:pt idx="479">
                  <c:v>1692.6177</c:v>
                </c:pt>
                <c:pt idx="480">
                  <c:v>1699.5878</c:v>
                </c:pt>
                <c:pt idx="481">
                  <c:v>1706.8123000000001</c:v>
                </c:pt>
                <c:pt idx="482">
                  <c:v>1715.9851000000001</c:v>
                </c:pt>
                <c:pt idx="483">
                  <c:v>1721.424</c:v>
                </c:pt>
                <c:pt idx="484">
                  <c:v>1731.4454000000001</c:v>
                </c:pt>
                <c:pt idx="485">
                  <c:v>1737.5753</c:v>
                </c:pt>
                <c:pt idx="486">
                  <c:v>1745.9363000000001</c:v>
                </c:pt>
                <c:pt idx="487">
                  <c:v>1754.3997999999999</c:v>
                </c:pt>
                <c:pt idx="488">
                  <c:v>1763.9537</c:v>
                </c:pt>
                <c:pt idx="489">
                  <c:v>1768.3472999999999</c:v>
                </c:pt>
                <c:pt idx="490">
                  <c:v>1777.2012</c:v>
                </c:pt>
                <c:pt idx="491">
                  <c:v>1788.7365</c:v>
                </c:pt>
                <c:pt idx="492">
                  <c:v>1792.0728999999999</c:v>
                </c:pt>
                <c:pt idx="493">
                  <c:v>1798.463</c:v>
                </c:pt>
                <c:pt idx="494">
                  <c:v>1809.0945999999999</c:v>
                </c:pt>
                <c:pt idx="495">
                  <c:v>1815.1759</c:v>
                </c:pt>
                <c:pt idx="496">
                  <c:v>1822.684</c:v>
                </c:pt>
                <c:pt idx="497">
                  <c:v>1832.0791999999999</c:v>
                </c:pt>
                <c:pt idx="498">
                  <c:v>1839.8141000000001</c:v>
                </c:pt>
                <c:pt idx="499">
                  <c:v>1846.3130000000001</c:v>
                </c:pt>
                <c:pt idx="500">
                  <c:v>1858.4846</c:v>
                </c:pt>
                <c:pt idx="501">
                  <c:v>1865.6357</c:v>
                </c:pt>
                <c:pt idx="502">
                  <c:v>1871.59</c:v>
                </c:pt>
                <c:pt idx="503">
                  <c:v>1880.0759</c:v>
                </c:pt>
                <c:pt idx="504">
                  <c:v>1887.5077000000001</c:v>
                </c:pt>
                <c:pt idx="505">
                  <c:v>1894.7518</c:v>
                </c:pt>
                <c:pt idx="506">
                  <c:v>1904.7602999999999</c:v>
                </c:pt>
                <c:pt idx="507">
                  <c:v>1910.6691000000001</c:v>
                </c:pt>
                <c:pt idx="508">
                  <c:v>1917.0922</c:v>
                </c:pt>
                <c:pt idx="509">
                  <c:v>1926.9838999999999</c:v>
                </c:pt>
                <c:pt idx="510">
                  <c:v>1932.4993999999999</c:v>
                </c:pt>
                <c:pt idx="511">
                  <c:v>1940.9736</c:v>
                </c:pt>
                <c:pt idx="512">
                  <c:v>1950.9508000000001</c:v>
                </c:pt>
                <c:pt idx="513">
                  <c:v>1957.953</c:v>
                </c:pt>
                <c:pt idx="514">
                  <c:v>1963.0444</c:v>
                </c:pt>
                <c:pt idx="515">
                  <c:v>1972.3496</c:v>
                </c:pt>
                <c:pt idx="516">
                  <c:v>1978.4204</c:v>
                </c:pt>
                <c:pt idx="517">
                  <c:v>1988.7074</c:v>
                </c:pt>
                <c:pt idx="518">
                  <c:v>1995.5778</c:v>
                </c:pt>
                <c:pt idx="519">
                  <c:v>2005.0011999999999</c:v>
                </c:pt>
                <c:pt idx="520">
                  <c:v>2010.2052000000001</c:v>
                </c:pt>
                <c:pt idx="521">
                  <c:v>2020.8595</c:v>
                </c:pt>
                <c:pt idx="522">
                  <c:v>2030.5717999999999</c:v>
                </c:pt>
                <c:pt idx="523">
                  <c:v>2035.0216</c:v>
                </c:pt>
                <c:pt idx="524">
                  <c:v>2043.261</c:v>
                </c:pt>
                <c:pt idx="525">
                  <c:v>2052.6619000000001</c:v>
                </c:pt>
                <c:pt idx="526">
                  <c:v>2058.2206999999999</c:v>
                </c:pt>
                <c:pt idx="527">
                  <c:v>2067.0432000000001</c:v>
                </c:pt>
                <c:pt idx="528">
                  <c:v>2075.4297000000001</c:v>
                </c:pt>
                <c:pt idx="529">
                  <c:v>2081.6781999999998</c:v>
                </c:pt>
                <c:pt idx="530">
                  <c:v>2090.7109</c:v>
                </c:pt>
                <c:pt idx="531">
                  <c:v>2100.7755999999999</c:v>
                </c:pt>
                <c:pt idx="532">
                  <c:v>2107.1338000000001</c:v>
                </c:pt>
                <c:pt idx="533">
                  <c:v>2112.6558</c:v>
                </c:pt>
                <c:pt idx="534">
                  <c:v>2124.3591000000001</c:v>
                </c:pt>
                <c:pt idx="535">
                  <c:v>2129.6514000000002</c:v>
                </c:pt>
                <c:pt idx="536">
                  <c:v>2137.6804000000002</c:v>
                </c:pt>
                <c:pt idx="537">
                  <c:v>2146.2917000000002</c:v>
                </c:pt>
                <c:pt idx="538">
                  <c:v>2152.2134000000001</c:v>
                </c:pt>
                <c:pt idx="539">
                  <c:v>2160.9252999999999</c:v>
                </c:pt>
                <c:pt idx="540">
                  <c:v>2170.6738</c:v>
                </c:pt>
                <c:pt idx="541">
                  <c:v>2179.1604000000002</c:v>
                </c:pt>
                <c:pt idx="542">
                  <c:v>2184.4458</c:v>
                </c:pt>
                <c:pt idx="543">
                  <c:v>2196.4517000000001</c:v>
                </c:pt>
                <c:pt idx="544">
                  <c:v>2204.491</c:v>
                </c:pt>
                <c:pt idx="545">
                  <c:v>2209.8420000000001</c:v>
                </c:pt>
                <c:pt idx="546">
                  <c:v>2219.2946999999999</c:v>
                </c:pt>
                <c:pt idx="547">
                  <c:v>2228.2139000000002</c:v>
                </c:pt>
                <c:pt idx="548">
                  <c:v>2233.1626000000001</c:v>
                </c:pt>
                <c:pt idx="549">
                  <c:v>2243.0083</c:v>
                </c:pt>
                <c:pt idx="550">
                  <c:v>2251.8411000000001</c:v>
                </c:pt>
                <c:pt idx="551">
                  <c:v>2257.6597000000002</c:v>
                </c:pt>
                <c:pt idx="552">
                  <c:v>2267.6732999999999</c:v>
                </c:pt>
                <c:pt idx="553">
                  <c:v>2272.5475999999999</c:v>
                </c:pt>
                <c:pt idx="554">
                  <c:v>2280.1831000000002</c:v>
                </c:pt>
                <c:pt idx="555">
                  <c:v>2289.2156</c:v>
                </c:pt>
                <c:pt idx="556">
                  <c:v>2299.7620000000002</c:v>
                </c:pt>
                <c:pt idx="557">
                  <c:v>2307.5673999999999</c:v>
                </c:pt>
                <c:pt idx="558">
                  <c:v>2313.9198999999999</c:v>
                </c:pt>
                <c:pt idx="559">
                  <c:v>2323.5706</c:v>
                </c:pt>
                <c:pt idx="560">
                  <c:v>2327.4189000000001</c:v>
                </c:pt>
                <c:pt idx="561">
                  <c:v>2338.8816000000002</c:v>
                </c:pt>
                <c:pt idx="562">
                  <c:v>2348.9863</c:v>
                </c:pt>
                <c:pt idx="563">
                  <c:v>2355.3620999999998</c:v>
                </c:pt>
                <c:pt idx="564">
                  <c:v>2362.3744999999999</c:v>
                </c:pt>
                <c:pt idx="565">
                  <c:v>2372.9425999999999</c:v>
                </c:pt>
                <c:pt idx="566">
                  <c:v>2381.8827999999999</c:v>
                </c:pt>
                <c:pt idx="567">
                  <c:v>2388.9258</c:v>
                </c:pt>
                <c:pt idx="568">
                  <c:v>2397.2202000000002</c:v>
                </c:pt>
                <c:pt idx="569">
                  <c:v>2405.1985</c:v>
                </c:pt>
                <c:pt idx="570">
                  <c:v>2410.1588999999999</c:v>
                </c:pt>
                <c:pt idx="571">
                  <c:v>2420.3928000000001</c:v>
                </c:pt>
                <c:pt idx="572">
                  <c:v>2428.3000000000002</c:v>
                </c:pt>
                <c:pt idx="573">
                  <c:v>2433.3220000000001</c:v>
                </c:pt>
                <c:pt idx="574">
                  <c:v>2443.4004</c:v>
                </c:pt>
                <c:pt idx="575">
                  <c:v>2451.2411999999999</c:v>
                </c:pt>
                <c:pt idx="576">
                  <c:v>2459.5</c:v>
                </c:pt>
                <c:pt idx="577">
                  <c:v>2470.3168999999998</c:v>
                </c:pt>
                <c:pt idx="578">
                  <c:v>2478.0967000000001</c:v>
                </c:pt>
                <c:pt idx="579">
                  <c:v>2483.2624999999998</c:v>
                </c:pt>
                <c:pt idx="580">
                  <c:v>2491.8506000000002</c:v>
                </c:pt>
                <c:pt idx="581">
                  <c:v>2502.4639000000002</c:v>
                </c:pt>
                <c:pt idx="582">
                  <c:v>2506.3425000000002</c:v>
                </c:pt>
                <c:pt idx="583">
                  <c:v>2518.8566999999998</c:v>
                </c:pt>
                <c:pt idx="584">
                  <c:v>2528.9904999999999</c:v>
                </c:pt>
                <c:pt idx="585">
                  <c:v>2534.9321</c:v>
                </c:pt>
                <c:pt idx="586">
                  <c:v>2545.5232000000001</c:v>
                </c:pt>
                <c:pt idx="587">
                  <c:v>2553.3429999999998</c:v>
                </c:pt>
                <c:pt idx="588">
                  <c:v>2563.3027000000002</c:v>
                </c:pt>
                <c:pt idx="589">
                  <c:v>2570.0695999999998</c:v>
                </c:pt>
                <c:pt idx="590">
                  <c:v>2579.8966999999998</c:v>
                </c:pt>
                <c:pt idx="591">
                  <c:v>2587.5592999999999</c:v>
                </c:pt>
                <c:pt idx="592">
                  <c:v>2593.3908999999999</c:v>
                </c:pt>
                <c:pt idx="593">
                  <c:v>2602.6743000000001</c:v>
                </c:pt>
                <c:pt idx="594">
                  <c:v>2612.0374000000002</c:v>
                </c:pt>
                <c:pt idx="595">
                  <c:v>2614.1606000000002</c:v>
                </c:pt>
                <c:pt idx="596">
                  <c:v>2625.0985999999998</c:v>
                </c:pt>
                <c:pt idx="597">
                  <c:v>2633.5192999999999</c:v>
                </c:pt>
                <c:pt idx="598">
                  <c:v>2639.0461</c:v>
                </c:pt>
                <c:pt idx="599">
                  <c:v>2651.5432000000001</c:v>
                </c:pt>
                <c:pt idx="600">
                  <c:v>2661.8132000000001</c:v>
                </c:pt>
                <c:pt idx="601">
                  <c:v>2668.2514999999999</c:v>
                </c:pt>
                <c:pt idx="602">
                  <c:v>2675.4121</c:v>
                </c:pt>
                <c:pt idx="603">
                  <c:v>2688.5337</c:v>
                </c:pt>
                <c:pt idx="604">
                  <c:v>2689.585</c:v>
                </c:pt>
                <c:pt idx="605">
                  <c:v>2701.7357999999999</c:v>
                </c:pt>
                <c:pt idx="606">
                  <c:v>2712.1835999999998</c:v>
                </c:pt>
                <c:pt idx="607">
                  <c:v>2718.4445999999998</c:v>
                </c:pt>
                <c:pt idx="608">
                  <c:v>2727.1210999999998</c:v>
                </c:pt>
                <c:pt idx="609">
                  <c:v>2734.7529</c:v>
                </c:pt>
                <c:pt idx="610">
                  <c:v>2746.4884999999999</c:v>
                </c:pt>
                <c:pt idx="611">
                  <c:v>2751.6925999999999</c:v>
                </c:pt>
                <c:pt idx="612">
                  <c:v>2762.8236999999999</c:v>
                </c:pt>
                <c:pt idx="613">
                  <c:v>2770.3308000000002</c:v>
                </c:pt>
                <c:pt idx="614">
                  <c:v>2777.2954</c:v>
                </c:pt>
                <c:pt idx="615">
                  <c:v>2787.1235000000001</c:v>
                </c:pt>
                <c:pt idx="616">
                  <c:v>2795.6992</c:v>
                </c:pt>
                <c:pt idx="617">
                  <c:v>2801.6547999999998</c:v>
                </c:pt>
                <c:pt idx="618">
                  <c:v>2812.6439999999998</c:v>
                </c:pt>
                <c:pt idx="619">
                  <c:v>2820.9158000000002</c:v>
                </c:pt>
                <c:pt idx="620">
                  <c:v>2827.2062999999998</c:v>
                </c:pt>
                <c:pt idx="621">
                  <c:v>2837.9751000000001</c:v>
                </c:pt>
                <c:pt idx="622">
                  <c:v>2845.4490000000001</c:v>
                </c:pt>
                <c:pt idx="623">
                  <c:v>2854.1655000000001</c:v>
                </c:pt>
                <c:pt idx="624">
                  <c:v>2863.4319</c:v>
                </c:pt>
                <c:pt idx="625">
                  <c:v>2871.8474000000001</c:v>
                </c:pt>
                <c:pt idx="626">
                  <c:v>2872.0907999999999</c:v>
                </c:pt>
                <c:pt idx="627">
                  <c:v>2889.4645999999998</c:v>
                </c:pt>
                <c:pt idx="628">
                  <c:v>2899.3076000000001</c:v>
                </c:pt>
                <c:pt idx="629">
                  <c:v>2905.2370999999998</c:v>
                </c:pt>
                <c:pt idx="630">
                  <c:v>2912.7680999999998</c:v>
                </c:pt>
                <c:pt idx="631">
                  <c:v>2924.0293000000001</c:v>
                </c:pt>
                <c:pt idx="632">
                  <c:v>2930.5221999999999</c:v>
                </c:pt>
                <c:pt idx="633">
                  <c:v>2939.3022000000001</c:v>
                </c:pt>
                <c:pt idx="634">
                  <c:v>2950.0659000000001</c:v>
                </c:pt>
                <c:pt idx="635">
                  <c:v>2956.9243000000001</c:v>
                </c:pt>
                <c:pt idx="636">
                  <c:v>2962.3712999999998</c:v>
                </c:pt>
                <c:pt idx="637">
                  <c:v>2975.4402</c:v>
                </c:pt>
                <c:pt idx="638">
                  <c:v>2984.2732000000001</c:v>
                </c:pt>
                <c:pt idx="639">
                  <c:v>2988.4375</c:v>
                </c:pt>
                <c:pt idx="640">
                  <c:v>2998.5344</c:v>
                </c:pt>
                <c:pt idx="641">
                  <c:v>3006.7510000000002</c:v>
                </c:pt>
                <c:pt idx="642">
                  <c:v>3013.8242</c:v>
                </c:pt>
                <c:pt idx="643">
                  <c:v>3026.4448000000002</c:v>
                </c:pt>
                <c:pt idx="644">
                  <c:v>3035.1093999999998</c:v>
                </c:pt>
                <c:pt idx="645">
                  <c:v>3041.5612999999998</c:v>
                </c:pt>
                <c:pt idx="646">
                  <c:v>3050.3629999999998</c:v>
                </c:pt>
                <c:pt idx="647">
                  <c:v>3063.7012</c:v>
                </c:pt>
                <c:pt idx="648">
                  <c:v>3065.3135000000002</c:v>
                </c:pt>
                <c:pt idx="649">
                  <c:v>3079.0102999999999</c:v>
                </c:pt>
                <c:pt idx="650">
                  <c:v>3088.4108999999999</c:v>
                </c:pt>
                <c:pt idx="651">
                  <c:v>3093.1064000000001</c:v>
                </c:pt>
                <c:pt idx="652">
                  <c:v>3102.6587</c:v>
                </c:pt>
                <c:pt idx="653">
                  <c:v>3114.2512000000002</c:v>
                </c:pt>
                <c:pt idx="654">
                  <c:v>3121.3051999999998</c:v>
                </c:pt>
                <c:pt idx="655">
                  <c:v>3129.2008999999998</c:v>
                </c:pt>
                <c:pt idx="656">
                  <c:v>3138.2620000000002</c:v>
                </c:pt>
                <c:pt idx="657">
                  <c:v>3148.0470999999998</c:v>
                </c:pt>
                <c:pt idx="658">
                  <c:v>3155.1248000000001</c:v>
                </c:pt>
                <c:pt idx="659">
                  <c:v>3164.0322000000001</c:v>
                </c:pt>
                <c:pt idx="660">
                  <c:v>3171.3285999999998</c:v>
                </c:pt>
                <c:pt idx="661">
                  <c:v>3179.1819</c:v>
                </c:pt>
                <c:pt idx="662">
                  <c:v>3189.8438000000001</c:v>
                </c:pt>
                <c:pt idx="663">
                  <c:v>3198.8402999999998</c:v>
                </c:pt>
                <c:pt idx="664">
                  <c:v>3205.1671999999999</c:v>
                </c:pt>
                <c:pt idx="665">
                  <c:v>3217.1909000000001</c:v>
                </c:pt>
                <c:pt idx="666">
                  <c:v>3224.7968999999998</c:v>
                </c:pt>
                <c:pt idx="667">
                  <c:v>3234.2212</c:v>
                </c:pt>
                <c:pt idx="668">
                  <c:v>3241.8398000000002</c:v>
                </c:pt>
                <c:pt idx="669">
                  <c:v>3250.2849000000001</c:v>
                </c:pt>
                <c:pt idx="670">
                  <c:v>3252.9315999999999</c:v>
                </c:pt>
                <c:pt idx="671">
                  <c:v>3268.3202999999999</c:v>
                </c:pt>
                <c:pt idx="672">
                  <c:v>3274.22</c:v>
                </c:pt>
                <c:pt idx="673">
                  <c:v>3281.1203999999998</c:v>
                </c:pt>
                <c:pt idx="674">
                  <c:v>3292.3463999999999</c:v>
                </c:pt>
                <c:pt idx="675">
                  <c:v>3300.4313999999999</c:v>
                </c:pt>
                <c:pt idx="676">
                  <c:v>3308.9569999999999</c:v>
                </c:pt>
                <c:pt idx="677">
                  <c:v>3319.1347999999998</c:v>
                </c:pt>
                <c:pt idx="678">
                  <c:v>3327.5365999999999</c:v>
                </c:pt>
                <c:pt idx="679">
                  <c:v>3334.2033999999999</c:v>
                </c:pt>
                <c:pt idx="680">
                  <c:v>3344.4823999999999</c:v>
                </c:pt>
                <c:pt idx="681">
                  <c:v>3355.1338000000001</c:v>
                </c:pt>
                <c:pt idx="682">
                  <c:v>3361.9438</c:v>
                </c:pt>
                <c:pt idx="683">
                  <c:v>3370.6704</c:v>
                </c:pt>
                <c:pt idx="684">
                  <c:v>3380.0313000000001</c:v>
                </c:pt>
                <c:pt idx="685">
                  <c:v>3389.6444999999999</c:v>
                </c:pt>
                <c:pt idx="686">
                  <c:v>3396.4031</c:v>
                </c:pt>
                <c:pt idx="687">
                  <c:v>3408.3789000000002</c:v>
                </c:pt>
                <c:pt idx="688">
                  <c:v>3412.9367999999999</c:v>
                </c:pt>
                <c:pt idx="689">
                  <c:v>3424.6918999999998</c:v>
                </c:pt>
                <c:pt idx="690">
                  <c:v>3433.8330000000001</c:v>
                </c:pt>
                <c:pt idx="691">
                  <c:v>3440.2707999999998</c:v>
                </c:pt>
                <c:pt idx="692">
                  <c:v>3443.6089000000002</c:v>
                </c:pt>
                <c:pt idx="693">
                  <c:v>3461.9101999999998</c:v>
                </c:pt>
                <c:pt idx="694">
                  <c:v>3469.9596999999999</c:v>
                </c:pt>
                <c:pt idx="695">
                  <c:v>3476.2532000000001</c:v>
                </c:pt>
                <c:pt idx="696">
                  <c:v>3485.7202000000002</c:v>
                </c:pt>
                <c:pt idx="697">
                  <c:v>3494.99</c:v>
                </c:pt>
                <c:pt idx="698">
                  <c:v>3502.2266</c:v>
                </c:pt>
                <c:pt idx="699">
                  <c:v>3514.8816000000002</c:v>
                </c:pt>
                <c:pt idx="700">
                  <c:v>3521.5225</c:v>
                </c:pt>
                <c:pt idx="701">
                  <c:v>3529.4458</c:v>
                </c:pt>
                <c:pt idx="702">
                  <c:v>3540.8533000000002</c:v>
                </c:pt>
                <c:pt idx="703">
                  <c:v>3550.1583999999998</c:v>
                </c:pt>
                <c:pt idx="704">
                  <c:v>3556.2437</c:v>
                </c:pt>
                <c:pt idx="705">
                  <c:v>3563.9875000000002</c:v>
                </c:pt>
                <c:pt idx="706">
                  <c:v>3572.5625</c:v>
                </c:pt>
                <c:pt idx="707">
                  <c:v>3584.1215999999999</c:v>
                </c:pt>
                <c:pt idx="708">
                  <c:v>3591.6010999999999</c:v>
                </c:pt>
                <c:pt idx="709">
                  <c:v>3602.1558</c:v>
                </c:pt>
                <c:pt idx="710">
                  <c:v>3609.7838999999999</c:v>
                </c:pt>
                <c:pt idx="711">
                  <c:v>3617.3314999999998</c:v>
                </c:pt>
                <c:pt idx="712">
                  <c:v>3630.1244999999999</c:v>
                </c:pt>
                <c:pt idx="713">
                  <c:v>3636.3472000000002</c:v>
                </c:pt>
                <c:pt idx="714">
                  <c:v>3639.4108999999999</c:v>
                </c:pt>
                <c:pt idx="715">
                  <c:v>3655.9848999999999</c:v>
                </c:pt>
                <c:pt idx="716">
                  <c:v>3661.4220999999998</c:v>
                </c:pt>
                <c:pt idx="717">
                  <c:v>3671.3679000000002</c:v>
                </c:pt>
                <c:pt idx="718">
                  <c:v>3679.7631999999999</c:v>
                </c:pt>
                <c:pt idx="719">
                  <c:v>3689.8813</c:v>
                </c:pt>
                <c:pt idx="720">
                  <c:v>3696.1257000000001</c:v>
                </c:pt>
                <c:pt idx="721">
                  <c:v>3707.5920000000001</c:v>
                </c:pt>
                <c:pt idx="722">
                  <c:v>3717.1356999999998</c:v>
                </c:pt>
                <c:pt idx="723">
                  <c:v>3724.8328000000001</c:v>
                </c:pt>
                <c:pt idx="724">
                  <c:v>3731.4839000000002</c:v>
                </c:pt>
                <c:pt idx="725">
                  <c:v>3742.3252000000002</c:v>
                </c:pt>
                <c:pt idx="726">
                  <c:v>3747.7229000000002</c:v>
                </c:pt>
                <c:pt idx="727">
                  <c:v>3760.884</c:v>
                </c:pt>
                <c:pt idx="728">
                  <c:v>3770.1442999999999</c:v>
                </c:pt>
                <c:pt idx="729">
                  <c:v>3777.0178000000001</c:v>
                </c:pt>
                <c:pt idx="730">
                  <c:v>3784.1552999999999</c:v>
                </c:pt>
                <c:pt idx="731">
                  <c:v>3793.8804</c:v>
                </c:pt>
                <c:pt idx="732">
                  <c:v>3802.7002000000002</c:v>
                </c:pt>
                <c:pt idx="733">
                  <c:v>3811.2476000000001</c:v>
                </c:pt>
                <c:pt idx="734">
                  <c:v>3819.2266</c:v>
                </c:pt>
                <c:pt idx="735">
                  <c:v>3827.1033000000002</c:v>
                </c:pt>
                <c:pt idx="736">
                  <c:v>3833.2664</c:v>
                </c:pt>
                <c:pt idx="737">
                  <c:v>3847.3503000000001</c:v>
                </c:pt>
                <c:pt idx="738">
                  <c:v>3857.0801000000001</c:v>
                </c:pt>
                <c:pt idx="739">
                  <c:v>3860.4506999999999</c:v>
                </c:pt>
                <c:pt idx="740">
                  <c:v>3867.1133</c:v>
                </c:pt>
                <c:pt idx="741">
                  <c:v>3878.2939000000001</c:v>
                </c:pt>
                <c:pt idx="742">
                  <c:v>3884.9618999999998</c:v>
                </c:pt>
                <c:pt idx="743">
                  <c:v>3894.5198</c:v>
                </c:pt>
                <c:pt idx="744">
                  <c:v>3904.3633</c:v>
                </c:pt>
                <c:pt idx="745">
                  <c:v>3908.7795000000001</c:v>
                </c:pt>
                <c:pt idx="746">
                  <c:v>3917.3002999999999</c:v>
                </c:pt>
                <c:pt idx="747">
                  <c:v>3926.0922999999998</c:v>
                </c:pt>
                <c:pt idx="748">
                  <c:v>3935.8004999999998</c:v>
                </c:pt>
                <c:pt idx="749">
                  <c:v>3944.4458</c:v>
                </c:pt>
                <c:pt idx="750">
                  <c:v>3954.1745999999998</c:v>
                </c:pt>
                <c:pt idx="751">
                  <c:v>3961.1801999999998</c:v>
                </c:pt>
                <c:pt idx="752">
                  <c:v>3970.0122000000001</c:v>
                </c:pt>
                <c:pt idx="753">
                  <c:v>3982.7802999999999</c:v>
                </c:pt>
                <c:pt idx="754">
                  <c:v>3992.4204</c:v>
                </c:pt>
                <c:pt idx="755">
                  <c:v>4000.2319000000002</c:v>
                </c:pt>
                <c:pt idx="756">
                  <c:v>4010.2498000000001</c:v>
                </c:pt>
                <c:pt idx="757">
                  <c:v>4019.1143000000002</c:v>
                </c:pt>
                <c:pt idx="758">
                  <c:v>4018.4731000000002</c:v>
                </c:pt>
                <c:pt idx="759">
                  <c:v>4036.5419999999999</c:v>
                </c:pt>
                <c:pt idx="760">
                  <c:v>4045.0889000000002</c:v>
                </c:pt>
                <c:pt idx="761">
                  <c:v>4053.0297999999998</c:v>
                </c:pt>
                <c:pt idx="762">
                  <c:v>4059.3672000000001</c:v>
                </c:pt>
                <c:pt idx="763">
                  <c:v>4070.6165000000001</c:v>
                </c:pt>
                <c:pt idx="764">
                  <c:v>4079.0246999999999</c:v>
                </c:pt>
                <c:pt idx="765">
                  <c:v>4086.9481999999998</c:v>
                </c:pt>
                <c:pt idx="766">
                  <c:v>4095.22</c:v>
                </c:pt>
                <c:pt idx="767">
                  <c:v>4103.5747000000001</c:v>
                </c:pt>
                <c:pt idx="768">
                  <c:v>4111.0132000000003</c:v>
                </c:pt>
                <c:pt idx="769">
                  <c:v>4121.7358000000004</c:v>
                </c:pt>
                <c:pt idx="770">
                  <c:v>4129.1752999999999</c:v>
                </c:pt>
                <c:pt idx="771">
                  <c:v>4137.3018000000002</c:v>
                </c:pt>
                <c:pt idx="772">
                  <c:v>4148.0195000000003</c:v>
                </c:pt>
                <c:pt idx="773">
                  <c:v>4156.2592999999997</c:v>
                </c:pt>
                <c:pt idx="774">
                  <c:v>4163.3706000000002</c:v>
                </c:pt>
                <c:pt idx="775">
                  <c:v>4173.9282000000003</c:v>
                </c:pt>
                <c:pt idx="776">
                  <c:v>4181.1431000000002</c:v>
                </c:pt>
                <c:pt idx="777">
                  <c:v>4190.3969999999999</c:v>
                </c:pt>
                <c:pt idx="778">
                  <c:v>4196.3188</c:v>
                </c:pt>
                <c:pt idx="779">
                  <c:v>4212.1166999999996</c:v>
                </c:pt>
                <c:pt idx="780">
                  <c:v>4217.0396000000001</c:v>
                </c:pt>
                <c:pt idx="781">
                  <c:v>4226.4643999999998</c:v>
                </c:pt>
                <c:pt idx="782">
                  <c:v>4236.3130000000001</c:v>
                </c:pt>
                <c:pt idx="783">
                  <c:v>4243.5048999999999</c:v>
                </c:pt>
                <c:pt idx="784">
                  <c:v>4249.6522999999997</c:v>
                </c:pt>
                <c:pt idx="785">
                  <c:v>4260.3208000000004</c:v>
                </c:pt>
                <c:pt idx="786">
                  <c:v>4269.6670000000004</c:v>
                </c:pt>
                <c:pt idx="787">
                  <c:v>4279.3584000000001</c:v>
                </c:pt>
                <c:pt idx="788">
                  <c:v>4289.1040000000003</c:v>
                </c:pt>
                <c:pt idx="789">
                  <c:v>4298.0492999999997</c:v>
                </c:pt>
                <c:pt idx="790">
                  <c:v>4305.3579</c:v>
                </c:pt>
                <c:pt idx="791">
                  <c:v>4313.4940999999999</c:v>
                </c:pt>
                <c:pt idx="792">
                  <c:v>4323.4663</c:v>
                </c:pt>
                <c:pt idx="793">
                  <c:v>4330.6171999999997</c:v>
                </c:pt>
                <c:pt idx="794">
                  <c:v>4339.6772000000001</c:v>
                </c:pt>
                <c:pt idx="795">
                  <c:v>4348.9423999999999</c:v>
                </c:pt>
                <c:pt idx="796">
                  <c:v>4357.5742</c:v>
                </c:pt>
                <c:pt idx="797">
                  <c:v>4363.9565000000002</c:v>
                </c:pt>
                <c:pt idx="798">
                  <c:v>4377.6875</c:v>
                </c:pt>
                <c:pt idx="799">
                  <c:v>4383.6225999999997</c:v>
                </c:pt>
                <c:pt idx="800">
                  <c:v>4391.0532000000003</c:v>
                </c:pt>
                <c:pt idx="801">
                  <c:v>4401.7617</c:v>
                </c:pt>
                <c:pt idx="802">
                  <c:v>4404.4502000000002</c:v>
                </c:pt>
                <c:pt idx="803">
                  <c:v>4419.8989000000001</c:v>
                </c:pt>
                <c:pt idx="804">
                  <c:v>4429.2440999999999</c:v>
                </c:pt>
                <c:pt idx="805">
                  <c:v>4439.5459000000001</c:v>
                </c:pt>
                <c:pt idx="806">
                  <c:v>4443.5853999999999</c:v>
                </c:pt>
                <c:pt idx="807">
                  <c:v>4454.3657000000003</c:v>
                </c:pt>
                <c:pt idx="808">
                  <c:v>4465.2007000000003</c:v>
                </c:pt>
                <c:pt idx="809">
                  <c:v>4471.4306999999999</c:v>
                </c:pt>
                <c:pt idx="810">
                  <c:v>4482.0106999999998</c:v>
                </c:pt>
                <c:pt idx="811">
                  <c:v>4493.3359</c:v>
                </c:pt>
                <c:pt idx="812">
                  <c:v>4501.5972000000002</c:v>
                </c:pt>
                <c:pt idx="813">
                  <c:v>4506.4258</c:v>
                </c:pt>
                <c:pt idx="814">
                  <c:v>4518.2168000000001</c:v>
                </c:pt>
                <c:pt idx="815">
                  <c:v>4524.2587999999996</c:v>
                </c:pt>
                <c:pt idx="816">
                  <c:v>4530.9834000000001</c:v>
                </c:pt>
                <c:pt idx="817">
                  <c:v>4542.5731999999998</c:v>
                </c:pt>
                <c:pt idx="818">
                  <c:v>4552.0562</c:v>
                </c:pt>
                <c:pt idx="819">
                  <c:v>4558.4741000000004</c:v>
                </c:pt>
                <c:pt idx="820">
                  <c:v>4568.5571</c:v>
                </c:pt>
                <c:pt idx="821">
                  <c:v>4577.9312</c:v>
                </c:pt>
                <c:pt idx="822">
                  <c:v>4584.3306000000002</c:v>
                </c:pt>
                <c:pt idx="823">
                  <c:v>4593.3872000000001</c:v>
                </c:pt>
                <c:pt idx="824">
                  <c:v>4598.3915999999999</c:v>
                </c:pt>
                <c:pt idx="825">
                  <c:v>4612.6655000000001</c:v>
                </c:pt>
                <c:pt idx="826">
                  <c:v>4618.3022000000001</c:v>
                </c:pt>
                <c:pt idx="827">
                  <c:v>4630.2896000000001</c:v>
                </c:pt>
                <c:pt idx="828">
                  <c:v>4636.9390000000003</c:v>
                </c:pt>
                <c:pt idx="829">
                  <c:v>4644.1127999999999</c:v>
                </c:pt>
                <c:pt idx="830">
                  <c:v>4655.6714000000002</c:v>
                </c:pt>
                <c:pt idx="831">
                  <c:v>4663.1201000000001</c:v>
                </c:pt>
                <c:pt idx="832">
                  <c:v>4671.3959999999997</c:v>
                </c:pt>
                <c:pt idx="833">
                  <c:v>4683.0244000000002</c:v>
                </c:pt>
                <c:pt idx="834">
                  <c:v>4689.6054999999997</c:v>
                </c:pt>
                <c:pt idx="835">
                  <c:v>4698.4233000000004</c:v>
                </c:pt>
                <c:pt idx="836">
                  <c:v>4706.7533999999996</c:v>
                </c:pt>
                <c:pt idx="837">
                  <c:v>4715.2529000000004</c:v>
                </c:pt>
                <c:pt idx="838">
                  <c:v>4722.1737999999996</c:v>
                </c:pt>
                <c:pt idx="839">
                  <c:v>4733.6859999999997</c:v>
                </c:pt>
                <c:pt idx="840">
                  <c:v>4742.6895000000004</c:v>
                </c:pt>
                <c:pt idx="841">
                  <c:v>4749.9326000000001</c:v>
                </c:pt>
                <c:pt idx="842">
                  <c:v>4758.7515000000003</c:v>
                </c:pt>
                <c:pt idx="843">
                  <c:v>4769.0913</c:v>
                </c:pt>
                <c:pt idx="844">
                  <c:v>4776.7803000000004</c:v>
                </c:pt>
                <c:pt idx="845">
                  <c:v>4785.4497000000001</c:v>
                </c:pt>
                <c:pt idx="846">
                  <c:v>4791.0731999999998</c:v>
                </c:pt>
                <c:pt idx="847">
                  <c:v>4803.3809000000001</c:v>
                </c:pt>
                <c:pt idx="848">
                  <c:v>4812.6714000000002</c:v>
                </c:pt>
                <c:pt idx="849">
                  <c:v>4823.2660999999998</c:v>
                </c:pt>
                <c:pt idx="850">
                  <c:v>4829.2250999999997</c:v>
                </c:pt>
                <c:pt idx="851">
                  <c:v>4840.3222999999998</c:v>
                </c:pt>
                <c:pt idx="852">
                  <c:v>4851.9462999999996</c:v>
                </c:pt>
                <c:pt idx="853">
                  <c:v>4859.7744000000002</c:v>
                </c:pt>
                <c:pt idx="854">
                  <c:v>4866.4570000000003</c:v>
                </c:pt>
                <c:pt idx="855">
                  <c:v>4874.4321</c:v>
                </c:pt>
                <c:pt idx="856">
                  <c:v>4886.4032999999999</c:v>
                </c:pt>
                <c:pt idx="857">
                  <c:v>4892.1890000000003</c:v>
                </c:pt>
                <c:pt idx="858">
                  <c:v>4901.7749000000003</c:v>
                </c:pt>
                <c:pt idx="859">
                  <c:v>4910.4570000000003</c:v>
                </c:pt>
                <c:pt idx="860">
                  <c:v>4919.0933000000005</c:v>
                </c:pt>
                <c:pt idx="861">
                  <c:v>4925.8579</c:v>
                </c:pt>
                <c:pt idx="862">
                  <c:v>4938.4844000000003</c:v>
                </c:pt>
                <c:pt idx="863">
                  <c:v>4947.6260000000002</c:v>
                </c:pt>
                <c:pt idx="864">
                  <c:v>4957.2362999999996</c:v>
                </c:pt>
                <c:pt idx="865">
                  <c:v>4966.2587999999996</c:v>
                </c:pt>
                <c:pt idx="866">
                  <c:v>4973.5874000000003</c:v>
                </c:pt>
                <c:pt idx="867">
                  <c:v>4981.0853999999999</c:v>
                </c:pt>
                <c:pt idx="868">
                  <c:v>4986.5581000000002</c:v>
                </c:pt>
                <c:pt idx="869">
                  <c:v>5002.3271000000004</c:v>
                </c:pt>
                <c:pt idx="870">
                  <c:v>5007.7695000000003</c:v>
                </c:pt>
                <c:pt idx="871">
                  <c:v>5020.6566999999995</c:v>
                </c:pt>
                <c:pt idx="872">
                  <c:v>5027.3446999999996</c:v>
                </c:pt>
                <c:pt idx="873">
                  <c:v>5036.1854999999996</c:v>
                </c:pt>
                <c:pt idx="874">
                  <c:v>5045.8262000000004</c:v>
                </c:pt>
                <c:pt idx="875">
                  <c:v>5054.7451000000001</c:v>
                </c:pt>
                <c:pt idx="876">
                  <c:v>5062.0717999999997</c:v>
                </c:pt>
                <c:pt idx="877">
                  <c:v>5071.3407999999999</c:v>
                </c:pt>
                <c:pt idx="878">
                  <c:v>5083.4434000000001</c:v>
                </c:pt>
                <c:pt idx="879">
                  <c:v>5089.0181000000002</c:v>
                </c:pt>
                <c:pt idx="880">
                  <c:v>5099.2255999999998</c:v>
                </c:pt>
                <c:pt idx="881">
                  <c:v>5106.0478999999996</c:v>
                </c:pt>
                <c:pt idx="882">
                  <c:v>5114.4408999999996</c:v>
                </c:pt>
                <c:pt idx="883">
                  <c:v>5123.7070000000003</c:v>
                </c:pt>
                <c:pt idx="884">
                  <c:v>5134.5326999999997</c:v>
                </c:pt>
                <c:pt idx="885">
                  <c:v>5142.0438999999997</c:v>
                </c:pt>
                <c:pt idx="886">
                  <c:v>5149.9722000000002</c:v>
                </c:pt>
                <c:pt idx="887">
                  <c:v>5157.8163999999997</c:v>
                </c:pt>
                <c:pt idx="888">
                  <c:v>5168.7842000000001</c:v>
                </c:pt>
                <c:pt idx="889">
                  <c:v>5173.1777000000002</c:v>
                </c:pt>
                <c:pt idx="890">
                  <c:v>5175.8828000000003</c:v>
                </c:pt>
                <c:pt idx="891">
                  <c:v>5192.0249000000003</c:v>
                </c:pt>
                <c:pt idx="892">
                  <c:v>5204.2777999999998</c:v>
                </c:pt>
                <c:pt idx="893">
                  <c:v>5211.5469000000003</c:v>
                </c:pt>
                <c:pt idx="894">
                  <c:v>5220.1478999999999</c:v>
                </c:pt>
                <c:pt idx="895">
                  <c:v>5225.9375</c:v>
                </c:pt>
                <c:pt idx="896">
                  <c:v>5234.3046999999997</c:v>
                </c:pt>
                <c:pt idx="897">
                  <c:v>5245.5331999999999</c:v>
                </c:pt>
                <c:pt idx="898">
                  <c:v>5255.1421</c:v>
                </c:pt>
                <c:pt idx="899">
                  <c:v>5263.2309999999998</c:v>
                </c:pt>
                <c:pt idx="900">
                  <c:v>5273.6049999999996</c:v>
                </c:pt>
                <c:pt idx="901">
                  <c:v>5284.7339000000002</c:v>
                </c:pt>
                <c:pt idx="902">
                  <c:v>5291.7075000000004</c:v>
                </c:pt>
                <c:pt idx="903">
                  <c:v>5299.4390000000003</c:v>
                </c:pt>
                <c:pt idx="904">
                  <c:v>5311.1377000000002</c:v>
                </c:pt>
                <c:pt idx="905">
                  <c:v>5317.4722000000002</c:v>
                </c:pt>
                <c:pt idx="906">
                  <c:v>5325.9502000000002</c:v>
                </c:pt>
                <c:pt idx="907">
                  <c:v>5336.8179</c:v>
                </c:pt>
                <c:pt idx="908">
                  <c:v>5345.3573999999999</c:v>
                </c:pt>
                <c:pt idx="909">
                  <c:v>5351.3706000000002</c:v>
                </c:pt>
                <c:pt idx="910">
                  <c:v>5365.0829999999996</c:v>
                </c:pt>
                <c:pt idx="911">
                  <c:v>5370.4755999999998</c:v>
                </c:pt>
                <c:pt idx="912">
                  <c:v>5375.3994000000002</c:v>
                </c:pt>
                <c:pt idx="913">
                  <c:v>5388.1391999999996</c:v>
                </c:pt>
                <c:pt idx="914">
                  <c:v>5399.3046999999997</c:v>
                </c:pt>
                <c:pt idx="915">
                  <c:v>5405.7676000000001</c:v>
                </c:pt>
                <c:pt idx="916">
                  <c:v>5412.6475</c:v>
                </c:pt>
                <c:pt idx="917">
                  <c:v>5423.0443999999998</c:v>
                </c:pt>
                <c:pt idx="918">
                  <c:v>5430.4125999999997</c:v>
                </c:pt>
                <c:pt idx="919">
                  <c:v>5438.6010999999999</c:v>
                </c:pt>
                <c:pt idx="920">
                  <c:v>5452.4291999999996</c:v>
                </c:pt>
                <c:pt idx="921">
                  <c:v>5457.9477999999999</c:v>
                </c:pt>
                <c:pt idx="922">
                  <c:v>5466.2543999999998</c:v>
                </c:pt>
                <c:pt idx="923">
                  <c:v>5479.4727000000003</c:v>
                </c:pt>
                <c:pt idx="924">
                  <c:v>5484.0478999999996</c:v>
                </c:pt>
                <c:pt idx="925">
                  <c:v>5491.0429999999997</c:v>
                </c:pt>
                <c:pt idx="926">
                  <c:v>5500.7035999999998</c:v>
                </c:pt>
                <c:pt idx="927">
                  <c:v>5510.6660000000002</c:v>
                </c:pt>
                <c:pt idx="928">
                  <c:v>5517.5609999999997</c:v>
                </c:pt>
                <c:pt idx="929">
                  <c:v>5528.7592999999997</c:v>
                </c:pt>
                <c:pt idx="930">
                  <c:v>5538.4652999999998</c:v>
                </c:pt>
                <c:pt idx="931">
                  <c:v>5542.6815999999999</c:v>
                </c:pt>
                <c:pt idx="932">
                  <c:v>5550.8271000000004</c:v>
                </c:pt>
                <c:pt idx="933">
                  <c:v>5563.0469000000003</c:v>
                </c:pt>
                <c:pt idx="934">
                  <c:v>5566.8994000000002</c:v>
                </c:pt>
                <c:pt idx="935">
                  <c:v>5578.8608000000004</c:v>
                </c:pt>
                <c:pt idx="936">
                  <c:v>5593.2051000000001</c:v>
                </c:pt>
                <c:pt idx="937">
                  <c:v>5599.4413999999997</c:v>
                </c:pt>
                <c:pt idx="938">
                  <c:v>5604.9282000000003</c:v>
                </c:pt>
                <c:pt idx="939">
                  <c:v>5615.2124000000003</c:v>
                </c:pt>
                <c:pt idx="940">
                  <c:v>5623.3275999999996</c:v>
                </c:pt>
                <c:pt idx="941">
                  <c:v>5633.6992</c:v>
                </c:pt>
                <c:pt idx="942">
                  <c:v>5643.6000999999997</c:v>
                </c:pt>
                <c:pt idx="943">
                  <c:v>5651.4092000000001</c:v>
                </c:pt>
                <c:pt idx="944">
                  <c:v>5660.8037000000004</c:v>
                </c:pt>
                <c:pt idx="945">
                  <c:v>5669.3584000000001</c:v>
                </c:pt>
                <c:pt idx="946">
                  <c:v>5678.7754000000004</c:v>
                </c:pt>
                <c:pt idx="947">
                  <c:v>5688.2250999999997</c:v>
                </c:pt>
                <c:pt idx="948">
                  <c:v>5697.0438999999997</c:v>
                </c:pt>
                <c:pt idx="949">
                  <c:v>5705.9111000000003</c:v>
                </c:pt>
                <c:pt idx="950">
                  <c:v>5714.8505999999998</c:v>
                </c:pt>
                <c:pt idx="951">
                  <c:v>5721.2079999999996</c:v>
                </c:pt>
                <c:pt idx="952">
                  <c:v>5731.3179</c:v>
                </c:pt>
                <c:pt idx="953">
                  <c:v>5739.1157000000003</c:v>
                </c:pt>
                <c:pt idx="954">
                  <c:v>5748.2515000000003</c:v>
                </c:pt>
                <c:pt idx="955">
                  <c:v>5759.2012000000004</c:v>
                </c:pt>
                <c:pt idx="956">
                  <c:v>5762.4359999999997</c:v>
                </c:pt>
                <c:pt idx="957">
                  <c:v>5773.0308000000005</c:v>
                </c:pt>
                <c:pt idx="958">
                  <c:v>5786.4775</c:v>
                </c:pt>
                <c:pt idx="959">
                  <c:v>5794.2905000000001</c:v>
                </c:pt>
                <c:pt idx="960">
                  <c:v>5797.8867</c:v>
                </c:pt>
                <c:pt idx="961">
                  <c:v>5809.9125999999997</c:v>
                </c:pt>
                <c:pt idx="962">
                  <c:v>5821.6063999999997</c:v>
                </c:pt>
                <c:pt idx="963">
                  <c:v>5827.5654000000004</c:v>
                </c:pt>
                <c:pt idx="964">
                  <c:v>5839.5883999999996</c:v>
                </c:pt>
                <c:pt idx="965">
                  <c:v>5849.3236999999999</c:v>
                </c:pt>
                <c:pt idx="966">
                  <c:v>5854.5293000000001</c:v>
                </c:pt>
                <c:pt idx="967">
                  <c:v>5860.73</c:v>
                </c:pt>
                <c:pt idx="968">
                  <c:v>5871.6733000000004</c:v>
                </c:pt>
                <c:pt idx="969">
                  <c:v>5881.7622000000001</c:v>
                </c:pt>
                <c:pt idx="970">
                  <c:v>5891.1190999999999</c:v>
                </c:pt>
                <c:pt idx="971">
                  <c:v>5899.8158999999996</c:v>
                </c:pt>
                <c:pt idx="972">
                  <c:v>5908.1152000000002</c:v>
                </c:pt>
                <c:pt idx="973">
                  <c:v>5916.3071</c:v>
                </c:pt>
                <c:pt idx="974">
                  <c:v>5926.7147999999997</c:v>
                </c:pt>
                <c:pt idx="975">
                  <c:v>5933.0815000000002</c:v>
                </c:pt>
                <c:pt idx="976">
                  <c:v>5940.0640000000003</c:v>
                </c:pt>
                <c:pt idx="977">
                  <c:v>5951.3725999999997</c:v>
                </c:pt>
                <c:pt idx="978">
                  <c:v>5953.4989999999998</c:v>
                </c:pt>
                <c:pt idx="979">
                  <c:v>5966.3877000000002</c:v>
                </c:pt>
                <c:pt idx="980">
                  <c:v>5977.5268999999998</c:v>
                </c:pt>
                <c:pt idx="981">
                  <c:v>5985.3638000000001</c:v>
                </c:pt>
                <c:pt idx="982">
                  <c:v>5990.6035000000002</c:v>
                </c:pt>
                <c:pt idx="983">
                  <c:v>5999.4481999999998</c:v>
                </c:pt>
                <c:pt idx="984">
                  <c:v>6011.9486999999999</c:v>
                </c:pt>
                <c:pt idx="985">
                  <c:v>6025.1948000000002</c:v>
                </c:pt>
                <c:pt idx="986">
                  <c:v>6032.7016999999996</c:v>
                </c:pt>
                <c:pt idx="987">
                  <c:v>6038.0214999999998</c:v>
                </c:pt>
                <c:pt idx="988">
                  <c:v>6047.7070000000003</c:v>
                </c:pt>
                <c:pt idx="989">
                  <c:v>6054.0380999999998</c:v>
                </c:pt>
                <c:pt idx="990">
                  <c:v>6064.3065999999999</c:v>
                </c:pt>
                <c:pt idx="991">
                  <c:v>6075.2212</c:v>
                </c:pt>
                <c:pt idx="992">
                  <c:v>6083.2554</c:v>
                </c:pt>
                <c:pt idx="993">
                  <c:v>6092.2147999999997</c:v>
                </c:pt>
                <c:pt idx="994">
                  <c:v>6103.2489999999998</c:v>
                </c:pt>
                <c:pt idx="995">
                  <c:v>6111.0478999999996</c:v>
                </c:pt>
                <c:pt idx="996">
                  <c:v>6118.6117999999997</c:v>
                </c:pt>
                <c:pt idx="997">
                  <c:v>6127.1367</c:v>
                </c:pt>
                <c:pt idx="998">
                  <c:v>6136.0420000000004</c:v>
                </c:pt>
                <c:pt idx="999">
                  <c:v>6143.1943000000001</c:v>
                </c:pt>
                <c:pt idx="1000">
                  <c:v>6149.2938999999997</c:v>
                </c:pt>
                <c:pt idx="1001">
                  <c:v>6162.7372999999998</c:v>
                </c:pt>
                <c:pt idx="1002">
                  <c:v>6172.3397999999997</c:v>
                </c:pt>
                <c:pt idx="1003">
                  <c:v>6183.0443999999998</c:v>
                </c:pt>
                <c:pt idx="1004">
                  <c:v>6189.9071999999996</c:v>
                </c:pt>
                <c:pt idx="1005">
                  <c:v>6198.3369000000002</c:v>
                </c:pt>
                <c:pt idx="1006">
                  <c:v>6205.4120999999996</c:v>
                </c:pt>
                <c:pt idx="1007">
                  <c:v>6217.6400999999996</c:v>
                </c:pt>
                <c:pt idx="1008">
                  <c:v>6222.1620999999996</c:v>
                </c:pt>
                <c:pt idx="1009">
                  <c:v>6233.2377999999999</c:v>
                </c:pt>
                <c:pt idx="1010">
                  <c:v>6243.7212</c:v>
                </c:pt>
                <c:pt idx="1011">
                  <c:v>6251.5859</c:v>
                </c:pt>
                <c:pt idx="1012">
                  <c:v>6258.0160999999998</c:v>
                </c:pt>
                <c:pt idx="1013">
                  <c:v>6267.6777000000002</c:v>
                </c:pt>
                <c:pt idx="1014">
                  <c:v>6275.9926999999998</c:v>
                </c:pt>
                <c:pt idx="1015">
                  <c:v>6284.7187999999996</c:v>
                </c:pt>
                <c:pt idx="1016">
                  <c:v>6296.1494000000002</c:v>
                </c:pt>
                <c:pt idx="1017">
                  <c:v>6304.0981000000002</c:v>
                </c:pt>
                <c:pt idx="1018">
                  <c:v>6310.2768999999998</c:v>
                </c:pt>
                <c:pt idx="1019">
                  <c:v>6322.0556999999999</c:v>
                </c:pt>
                <c:pt idx="1020">
                  <c:v>6332.7969000000003</c:v>
                </c:pt>
                <c:pt idx="1021">
                  <c:v>6337.1826000000001</c:v>
                </c:pt>
                <c:pt idx="1022">
                  <c:v>6344.6679999999997</c:v>
                </c:pt>
                <c:pt idx="1023">
                  <c:v>6359.9228999999996</c:v>
                </c:pt>
                <c:pt idx="1024">
                  <c:v>6363.04</c:v>
                </c:pt>
                <c:pt idx="1025">
                  <c:v>6375.54</c:v>
                </c:pt>
                <c:pt idx="1026">
                  <c:v>6384.3081000000002</c:v>
                </c:pt>
                <c:pt idx="1027">
                  <c:v>6394.3188</c:v>
                </c:pt>
                <c:pt idx="1028">
                  <c:v>6402.6943000000001</c:v>
                </c:pt>
                <c:pt idx="1029">
                  <c:v>6412.9066999999995</c:v>
                </c:pt>
                <c:pt idx="1030">
                  <c:v>6419.0048999999999</c:v>
                </c:pt>
                <c:pt idx="1031">
                  <c:v>6427.7119000000002</c:v>
                </c:pt>
                <c:pt idx="1032">
                  <c:v>6437.4287000000004</c:v>
                </c:pt>
                <c:pt idx="1033">
                  <c:v>6445.1229999999996</c:v>
                </c:pt>
                <c:pt idx="1034">
                  <c:v>6450.7583000000004</c:v>
                </c:pt>
                <c:pt idx="1035">
                  <c:v>6462.2896000000001</c:v>
                </c:pt>
                <c:pt idx="1036">
                  <c:v>6471.3882000000003</c:v>
                </c:pt>
                <c:pt idx="1037">
                  <c:v>6478.5630000000001</c:v>
                </c:pt>
                <c:pt idx="1038">
                  <c:v>6489.4076999999997</c:v>
                </c:pt>
                <c:pt idx="1039">
                  <c:v>6498.8486000000003</c:v>
                </c:pt>
                <c:pt idx="1040">
                  <c:v>6506.8969999999999</c:v>
                </c:pt>
                <c:pt idx="1041">
                  <c:v>6514.3568999999998</c:v>
                </c:pt>
                <c:pt idx="1042">
                  <c:v>6525.6747999999998</c:v>
                </c:pt>
                <c:pt idx="1043">
                  <c:v>6529.6674999999996</c:v>
                </c:pt>
                <c:pt idx="1044">
                  <c:v>6535.4277000000002</c:v>
                </c:pt>
                <c:pt idx="1045">
                  <c:v>6549.6361999999999</c:v>
                </c:pt>
                <c:pt idx="1046">
                  <c:v>6556.6421</c:v>
                </c:pt>
                <c:pt idx="1047">
                  <c:v>6564.9937</c:v>
                </c:pt>
                <c:pt idx="1048">
                  <c:v>6573.2466000000004</c:v>
                </c:pt>
                <c:pt idx="1049">
                  <c:v>6582.9369999999999</c:v>
                </c:pt>
                <c:pt idx="1050">
                  <c:v>6590.5600999999997</c:v>
                </c:pt>
                <c:pt idx="1051">
                  <c:v>6601.2880999999998</c:v>
                </c:pt>
                <c:pt idx="1052">
                  <c:v>6612.5244000000002</c:v>
                </c:pt>
                <c:pt idx="1053">
                  <c:v>6617.2280000000001</c:v>
                </c:pt>
                <c:pt idx="1054">
                  <c:v>6628.4102000000003</c:v>
                </c:pt>
                <c:pt idx="1055">
                  <c:v>6638.1459999999997</c:v>
                </c:pt>
                <c:pt idx="1056">
                  <c:v>6645.5736999999999</c:v>
                </c:pt>
                <c:pt idx="1057">
                  <c:v>6654.9448000000002</c:v>
                </c:pt>
                <c:pt idx="1058">
                  <c:v>6663.7183000000005</c:v>
                </c:pt>
                <c:pt idx="1059">
                  <c:v>6673.0063</c:v>
                </c:pt>
                <c:pt idx="1060">
                  <c:v>6682.5981000000002</c:v>
                </c:pt>
                <c:pt idx="1061">
                  <c:v>6692.7660999999998</c:v>
                </c:pt>
                <c:pt idx="1062">
                  <c:v>6699.1255000000001</c:v>
                </c:pt>
                <c:pt idx="1063">
                  <c:v>6708.3018000000002</c:v>
                </c:pt>
                <c:pt idx="1064">
                  <c:v>6717.9940999999999</c:v>
                </c:pt>
                <c:pt idx="1065">
                  <c:v>6726.4408999999996</c:v>
                </c:pt>
                <c:pt idx="1066">
                  <c:v>6730.5326999999997</c:v>
                </c:pt>
                <c:pt idx="1067">
                  <c:v>6750.7362999999996</c:v>
                </c:pt>
                <c:pt idx="1068">
                  <c:v>6759.9326000000001</c:v>
                </c:pt>
                <c:pt idx="1069">
                  <c:v>6762.4058000000005</c:v>
                </c:pt>
                <c:pt idx="1070">
                  <c:v>6774.5684000000001</c:v>
                </c:pt>
                <c:pt idx="1071">
                  <c:v>6782.4027999999998</c:v>
                </c:pt>
                <c:pt idx="1072">
                  <c:v>6791.0312999999996</c:v>
                </c:pt>
                <c:pt idx="1073">
                  <c:v>6799.3491000000004</c:v>
                </c:pt>
                <c:pt idx="1074">
                  <c:v>6805.5155999999997</c:v>
                </c:pt>
                <c:pt idx="1075">
                  <c:v>6812.4492</c:v>
                </c:pt>
                <c:pt idx="1076">
                  <c:v>6819.4712</c:v>
                </c:pt>
                <c:pt idx="1077">
                  <c:v>6828.5434999999998</c:v>
                </c:pt>
                <c:pt idx="1078">
                  <c:v>6841.0474000000004</c:v>
                </c:pt>
                <c:pt idx="1079">
                  <c:v>6843.7236000000003</c:v>
                </c:pt>
                <c:pt idx="1080">
                  <c:v>6858.7201999999997</c:v>
                </c:pt>
                <c:pt idx="1081">
                  <c:v>6864.5063</c:v>
                </c:pt>
                <c:pt idx="1082">
                  <c:v>6871.1400999999996</c:v>
                </c:pt>
                <c:pt idx="1083">
                  <c:v>6883.0967000000001</c:v>
                </c:pt>
                <c:pt idx="1084">
                  <c:v>6893.2222000000002</c:v>
                </c:pt>
                <c:pt idx="1085">
                  <c:v>6897.4921999999997</c:v>
                </c:pt>
                <c:pt idx="1086">
                  <c:v>6909.1641</c:v>
                </c:pt>
                <c:pt idx="1087">
                  <c:v>6910.4395000000004</c:v>
                </c:pt>
                <c:pt idx="1088">
                  <c:v>6926.0923000000003</c:v>
                </c:pt>
                <c:pt idx="1089">
                  <c:v>6933.5698000000002</c:v>
                </c:pt>
                <c:pt idx="1090">
                  <c:v>6943.3945000000003</c:v>
                </c:pt>
                <c:pt idx="1091">
                  <c:v>6948.3842999999997</c:v>
                </c:pt>
                <c:pt idx="1092">
                  <c:v>6959.3037000000004</c:v>
                </c:pt>
                <c:pt idx="1093">
                  <c:v>6970.2079999999996</c:v>
                </c:pt>
                <c:pt idx="1094">
                  <c:v>6974.6356999999998</c:v>
                </c:pt>
                <c:pt idx="1095">
                  <c:v>6988.0225</c:v>
                </c:pt>
                <c:pt idx="1096">
                  <c:v>6999.6337999999996</c:v>
                </c:pt>
                <c:pt idx="1097">
                  <c:v>7006.9575000000004</c:v>
                </c:pt>
                <c:pt idx="1098">
                  <c:v>7011.6244999999999</c:v>
                </c:pt>
                <c:pt idx="1099">
                  <c:v>7021.0649000000003</c:v>
                </c:pt>
                <c:pt idx="1100">
                  <c:v>7031.1361999999999</c:v>
                </c:pt>
                <c:pt idx="1101">
                  <c:v>7038.1201000000001</c:v>
                </c:pt>
                <c:pt idx="1102">
                  <c:v>7047.5244000000002</c:v>
                </c:pt>
                <c:pt idx="1103">
                  <c:v>7059.1352999999999</c:v>
                </c:pt>
                <c:pt idx="1104">
                  <c:v>7064.5059000000001</c:v>
                </c:pt>
                <c:pt idx="1105">
                  <c:v>7072.7641999999996</c:v>
                </c:pt>
                <c:pt idx="1106">
                  <c:v>7083.6484</c:v>
                </c:pt>
                <c:pt idx="1107">
                  <c:v>7088.2163</c:v>
                </c:pt>
                <c:pt idx="1108">
                  <c:v>7098.8320000000003</c:v>
                </c:pt>
                <c:pt idx="1109">
                  <c:v>7101.6986999999999</c:v>
                </c:pt>
                <c:pt idx="1110">
                  <c:v>7116.4018999999998</c:v>
                </c:pt>
                <c:pt idx="1111">
                  <c:v>7123.6347999999998</c:v>
                </c:pt>
                <c:pt idx="1112">
                  <c:v>7134.1787000000004</c:v>
                </c:pt>
                <c:pt idx="1113">
                  <c:v>7142.8964999999998</c:v>
                </c:pt>
                <c:pt idx="1114">
                  <c:v>7150.7821999999996</c:v>
                </c:pt>
                <c:pt idx="1115">
                  <c:v>7159.2466000000004</c:v>
                </c:pt>
                <c:pt idx="1116">
                  <c:v>7168.5459000000001</c:v>
                </c:pt>
                <c:pt idx="1117">
                  <c:v>7174.9369999999999</c:v>
                </c:pt>
                <c:pt idx="1118">
                  <c:v>7184.5609999999997</c:v>
                </c:pt>
                <c:pt idx="1119">
                  <c:v>7193.75</c:v>
                </c:pt>
                <c:pt idx="1120">
                  <c:v>7198.3662000000004</c:v>
                </c:pt>
                <c:pt idx="1121">
                  <c:v>7208.9839000000002</c:v>
                </c:pt>
                <c:pt idx="1122">
                  <c:v>7219.8921</c:v>
                </c:pt>
                <c:pt idx="1123">
                  <c:v>7228.8168999999998</c:v>
                </c:pt>
                <c:pt idx="1124">
                  <c:v>7234.4497000000001</c:v>
                </c:pt>
                <c:pt idx="1125">
                  <c:v>7246.3535000000002</c:v>
                </c:pt>
                <c:pt idx="1126">
                  <c:v>7255.0127000000002</c:v>
                </c:pt>
                <c:pt idx="1127">
                  <c:v>7260.7681000000002</c:v>
                </c:pt>
                <c:pt idx="1128">
                  <c:v>7272.0063</c:v>
                </c:pt>
                <c:pt idx="1129">
                  <c:v>7281.3086000000003</c:v>
                </c:pt>
                <c:pt idx="1130">
                  <c:v>7287.8739999999998</c:v>
                </c:pt>
                <c:pt idx="1131">
                  <c:v>7290.6108000000004</c:v>
                </c:pt>
                <c:pt idx="1132">
                  <c:v>7307.6841000000004</c:v>
                </c:pt>
                <c:pt idx="1133">
                  <c:v>7310.7147999999997</c:v>
                </c:pt>
                <c:pt idx="1134">
                  <c:v>7322.1298999999999</c:v>
                </c:pt>
                <c:pt idx="1135">
                  <c:v>7328.8184000000001</c:v>
                </c:pt>
                <c:pt idx="1136">
                  <c:v>7338.9146000000001</c:v>
                </c:pt>
                <c:pt idx="1137">
                  <c:v>7347.4071999999996</c:v>
                </c:pt>
                <c:pt idx="1138">
                  <c:v>7358.0806000000002</c:v>
                </c:pt>
                <c:pt idx="1139">
                  <c:v>7368.1099000000004</c:v>
                </c:pt>
                <c:pt idx="1140">
                  <c:v>7372.7744000000002</c:v>
                </c:pt>
                <c:pt idx="1141">
                  <c:v>7382.9032999999999</c:v>
                </c:pt>
                <c:pt idx="1142">
                  <c:v>7389.1454999999996</c:v>
                </c:pt>
                <c:pt idx="1143">
                  <c:v>7395.2358000000004</c:v>
                </c:pt>
                <c:pt idx="1144">
                  <c:v>7403.3154000000004</c:v>
                </c:pt>
                <c:pt idx="1145">
                  <c:v>7412.4785000000002</c:v>
                </c:pt>
                <c:pt idx="1146">
                  <c:v>7423.5654000000004</c:v>
                </c:pt>
                <c:pt idx="1147">
                  <c:v>7432.6562999999996</c:v>
                </c:pt>
                <c:pt idx="1148">
                  <c:v>7439.9423999999999</c:v>
                </c:pt>
                <c:pt idx="1149">
                  <c:v>7447.8486000000003</c:v>
                </c:pt>
                <c:pt idx="1150">
                  <c:v>7457.2030999999997</c:v>
                </c:pt>
                <c:pt idx="1151">
                  <c:v>7467.4481999999998</c:v>
                </c:pt>
                <c:pt idx="1152">
                  <c:v>7474.9066999999995</c:v>
                </c:pt>
                <c:pt idx="1153">
                  <c:v>7476.2002000000002</c:v>
                </c:pt>
                <c:pt idx="1154">
                  <c:v>7493.1318000000001</c:v>
                </c:pt>
                <c:pt idx="1155">
                  <c:v>7501.6377000000002</c:v>
                </c:pt>
                <c:pt idx="1156">
                  <c:v>7509.9423999999999</c:v>
                </c:pt>
                <c:pt idx="1157">
                  <c:v>7517.8491000000004</c:v>
                </c:pt>
                <c:pt idx="1158">
                  <c:v>7529.0565999999999</c:v>
                </c:pt>
                <c:pt idx="1159">
                  <c:v>7534.4731000000002</c:v>
                </c:pt>
                <c:pt idx="1160">
                  <c:v>7544.0132000000003</c:v>
                </c:pt>
                <c:pt idx="1161">
                  <c:v>7554.0722999999998</c:v>
                </c:pt>
                <c:pt idx="1162">
                  <c:v>7558.5370999999996</c:v>
                </c:pt>
                <c:pt idx="1163">
                  <c:v>7570.165</c:v>
                </c:pt>
                <c:pt idx="1164">
                  <c:v>7580.7568000000001</c:v>
                </c:pt>
                <c:pt idx="1165">
                  <c:v>7585.4683000000005</c:v>
                </c:pt>
                <c:pt idx="1166">
                  <c:v>7593.3032000000003</c:v>
                </c:pt>
                <c:pt idx="1167">
                  <c:v>7603.5811000000003</c:v>
                </c:pt>
                <c:pt idx="1168">
                  <c:v>7610.7456000000002</c:v>
                </c:pt>
                <c:pt idx="1169">
                  <c:v>7619.9883</c:v>
                </c:pt>
                <c:pt idx="1170">
                  <c:v>7634.1094000000003</c:v>
                </c:pt>
                <c:pt idx="1171">
                  <c:v>7641.0059000000001</c:v>
                </c:pt>
                <c:pt idx="1172">
                  <c:v>7647.7475999999997</c:v>
                </c:pt>
                <c:pt idx="1173">
                  <c:v>7660.0649000000003</c:v>
                </c:pt>
                <c:pt idx="1174">
                  <c:v>7664.8491000000004</c:v>
                </c:pt>
                <c:pt idx="1175">
                  <c:v>7667.4408999999996</c:v>
                </c:pt>
                <c:pt idx="1176">
                  <c:v>7681.1885000000002</c:v>
                </c:pt>
                <c:pt idx="1177">
                  <c:v>7691.3603999999996</c:v>
                </c:pt>
                <c:pt idx="1178">
                  <c:v>7696.8451999999997</c:v>
                </c:pt>
                <c:pt idx="1179">
                  <c:v>7703.6972999999998</c:v>
                </c:pt>
                <c:pt idx="1180">
                  <c:v>7716.2016999999996</c:v>
                </c:pt>
                <c:pt idx="1181">
                  <c:v>7723.1216000000004</c:v>
                </c:pt>
                <c:pt idx="1182">
                  <c:v>7731.4008999999996</c:v>
                </c:pt>
                <c:pt idx="1183">
                  <c:v>7741.6923999999999</c:v>
                </c:pt>
                <c:pt idx="1184">
                  <c:v>7750.6679999999997</c:v>
                </c:pt>
                <c:pt idx="1185">
                  <c:v>7757.6869999999999</c:v>
                </c:pt>
                <c:pt idx="1186">
                  <c:v>7771.4179999999997</c:v>
                </c:pt>
                <c:pt idx="1187">
                  <c:v>7775.7089999999998</c:v>
                </c:pt>
                <c:pt idx="1188">
                  <c:v>7783.2964000000002</c:v>
                </c:pt>
                <c:pt idx="1189">
                  <c:v>7790.9071999999996</c:v>
                </c:pt>
                <c:pt idx="1190">
                  <c:v>7801.3252000000002</c:v>
                </c:pt>
                <c:pt idx="1191">
                  <c:v>7807.1899000000003</c:v>
                </c:pt>
                <c:pt idx="1192">
                  <c:v>7818.9038</c:v>
                </c:pt>
                <c:pt idx="1193">
                  <c:v>7827.4364999999998</c:v>
                </c:pt>
                <c:pt idx="1194">
                  <c:v>7832.8687</c:v>
                </c:pt>
                <c:pt idx="1195">
                  <c:v>7842.3969999999999</c:v>
                </c:pt>
                <c:pt idx="1196">
                  <c:v>7849.7025999999996</c:v>
                </c:pt>
                <c:pt idx="1197">
                  <c:v>7855.4272000000001</c:v>
                </c:pt>
                <c:pt idx="1198">
                  <c:v>7866.3954999999996</c:v>
                </c:pt>
                <c:pt idx="1199">
                  <c:v>7876.8100999999997</c:v>
                </c:pt>
                <c:pt idx="1200">
                  <c:v>7881.5</c:v>
                </c:pt>
                <c:pt idx="1201">
                  <c:v>7892.0722999999998</c:v>
                </c:pt>
                <c:pt idx="1202">
                  <c:v>7902.1206000000002</c:v>
                </c:pt>
                <c:pt idx="1203">
                  <c:v>7909.4252999999999</c:v>
                </c:pt>
                <c:pt idx="1204">
                  <c:v>7916.0708000000004</c:v>
                </c:pt>
                <c:pt idx="1205">
                  <c:v>7927.5630000000001</c:v>
                </c:pt>
                <c:pt idx="1206">
                  <c:v>7935.7758999999996</c:v>
                </c:pt>
                <c:pt idx="1207">
                  <c:v>7944.8306000000002</c:v>
                </c:pt>
                <c:pt idx="1208">
                  <c:v>7955.1566999999995</c:v>
                </c:pt>
                <c:pt idx="1209">
                  <c:v>7964.1396000000004</c:v>
                </c:pt>
                <c:pt idx="1210">
                  <c:v>7968.3711000000003</c:v>
                </c:pt>
                <c:pt idx="1211">
                  <c:v>7981.1923999999999</c:v>
                </c:pt>
                <c:pt idx="1212">
                  <c:v>7992.1655000000001</c:v>
                </c:pt>
                <c:pt idx="1213">
                  <c:v>7997.1484</c:v>
                </c:pt>
                <c:pt idx="1214">
                  <c:v>8007.6977999999999</c:v>
                </c:pt>
                <c:pt idx="1215">
                  <c:v>8018.6587</c:v>
                </c:pt>
                <c:pt idx="1216">
                  <c:v>8025.7987999999996</c:v>
                </c:pt>
                <c:pt idx="1217">
                  <c:v>8032.4507000000003</c:v>
                </c:pt>
                <c:pt idx="1218">
                  <c:v>8038.6450000000004</c:v>
                </c:pt>
                <c:pt idx="1219">
                  <c:v>8047.0796</c:v>
                </c:pt>
                <c:pt idx="1220">
                  <c:v>8057.2959000000001</c:v>
                </c:pt>
                <c:pt idx="1221">
                  <c:v>8065.8339999999998</c:v>
                </c:pt>
                <c:pt idx="1222">
                  <c:v>8074.9912000000004</c:v>
                </c:pt>
                <c:pt idx="1223">
                  <c:v>8083.7719999999999</c:v>
                </c:pt>
                <c:pt idx="1224">
                  <c:v>8093.6801999999998</c:v>
                </c:pt>
                <c:pt idx="1225">
                  <c:v>8103.0415000000003</c:v>
                </c:pt>
                <c:pt idx="1226">
                  <c:v>8109.7665999999999</c:v>
                </c:pt>
                <c:pt idx="1227">
                  <c:v>8119.4326000000001</c:v>
                </c:pt>
                <c:pt idx="1228">
                  <c:v>8130.7061000000003</c:v>
                </c:pt>
                <c:pt idx="1229">
                  <c:v>8133.0111999999999</c:v>
                </c:pt>
                <c:pt idx="1230">
                  <c:v>8141.6684999999998</c:v>
                </c:pt>
                <c:pt idx="1231">
                  <c:v>8154.5717999999997</c:v>
                </c:pt>
                <c:pt idx="1232">
                  <c:v>8160.1440000000002</c:v>
                </c:pt>
                <c:pt idx="1233">
                  <c:v>8168.1216000000004</c:v>
                </c:pt>
                <c:pt idx="1234">
                  <c:v>8179.6010999999999</c:v>
                </c:pt>
                <c:pt idx="1235">
                  <c:v>8185.7568000000001</c:v>
                </c:pt>
                <c:pt idx="1236">
                  <c:v>8191.4579999999996</c:v>
                </c:pt>
                <c:pt idx="1237">
                  <c:v>8202.4442999999992</c:v>
                </c:pt>
                <c:pt idx="1238">
                  <c:v>8208.4550999999992</c:v>
                </c:pt>
                <c:pt idx="1239">
                  <c:v>8214.7909999999993</c:v>
                </c:pt>
                <c:pt idx="1240">
                  <c:v>8219.1504000000004</c:v>
                </c:pt>
                <c:pt idx="1241">
                  <c:v>8232.0946999999996</c:v>
                </c:pt>
                <c:pt idx="1242">
                  <c:v>8239.7958999999992</c:v>
                </c:pt>
                <c:pt idx="1243">
                  <c:v>8250.1182000000008</c:v>
                </c:pt>
                <c:pt idx="1244">
                  <c:v>8256.5458999999992</c:v>
                </c:pt>
                <c:pt idx="1245">
                  <c:v>8265.2294999999995</c:v>
                </c:pt>
                <c:pt idx="1246">
                  <c:v>8277.1465000000007</c:v>
                </c:pt>
                <c:pt idx="1247">
                  <c:v>8285.6211000000003</c:v>
                </c:pt>
                <c:pt idx="1248">
                  <c:v>8293.2001999999993</c:v>
                </c:pt>
                <c:pt idx="1249">
                  <c:v>8302.8281000000006</c:v>
                </c:pt>
                <c:pt idx="1250">
                  <c:v>8309.5244000000002</c:v>
                </c:pt>
                <c:pt idx="1251">
                  <c:v>8316.7852000000003</c:v>
                </c:pt>
                <c:pt idx="1252">
                  <c:v>8326.4892999999993</c:v>
                </c:pt>
                <c:pt idx="1253">
                  <c:v>8332.6836000000003</c:v>
                </c:pt>
                <c:pt idx="1254">
                  <c:v>8339.4599999999991</c:v>
                </c:pt>
                <c:pt idx="1255">
                  <c:v>8349.7227000000003</c:v>
                </c:pt>
                <c:pt idx="1256">
                  <c:v>8358.7880999999998</c:v>
                </c:pt>
                <c:pt idx="1257">
                  <c:v>8365.1425999999992</c:v>
                </c:pt>
                <c:pt idx="1258">
                  <c:v>8373.0370999999996</c:v>
                </c:pt>
                <c:pt idx="1259">
                  <c:v>8383.7294999999995</c:v>
                </c:pt>
                <c:pt idx="1260">
                  <c:v>8389.1034999999993</c:v>
                </c:pt>
                <c:pt idx="1261">
                  <c:v>8399.2705000000005</c:v>
                </c:pt>
                <c:pt idx="1262">
                  <c:v>8404.2909999999993</c:v>
                </c:pt>
                <c:pt idx="1263">
                  <c:v>8417.6465000000007</c:v>
                </c:pt>
                <c:pt idx="1264">
                  <c:v>8423.4092000000001</c:v>
                </c:pt>
                <c:pt idx="1265">
                  <c:v>8432.7471000000005</c:v>
                </c:pt>
                <c:pt idx="1266">
                  <c:v>8440.3261999999995</c:v>
                </c:pt>
                <c:pt idx="1267">
                  <c:v>8448.4022999999997</c:v>
                </c:pt>
                <c:pt idx="1268">
                  <c:v>8461.2245999999996</c:v>
                </c:pt>
                <c:pt idx="1269">
                  <c:v>8469.3096000000005</c:v>
                </c:pt>
                <c:pt idx="1270">
                  <c:v>8476.6699000000008</c:v>
                </c:pt>
                <c:pt idx="1271">
                  <c:v>8485.0859</c:v>
                </c:pt>
                <c:pt idx="1272">
                  <c:v>8494.8760000000002</c:v>
                </c:pt>
                <c:pt idx="1273">
                  <c:v>8503.5293000000001</c:v>
                </c:pt>
                <c:pt idx="1274">
                  <c:v>8508.1229999999996</c:v>
                </c:pt>
                <c:pt idx="1275">
                  <c:v>8518.3760000000002</c:v>
                </c:pt>
                <c:pt idx="1276">
                  <c:v>8521.2626999999993</c:v>
                </c:pt>
                <c:pt idx="1277">
                  <c:v>8530.7813000000006</c:v>
                </c:pt>
                <c:pt idx="1278">
                  <c:v>8541.3837999999996</c:v>
                </c:pt>
                <c:pt idx="1279">
                  <c:v>8548.0653999999995</c:v>
                </c:pt>
                <c:pt idx="1280">
                  <c:v>8556.6610999999994</c:v>
                </c:pt>
                <c:pt idx="1281">
                  <c:v>8570.1885000000002</c:v>
                </c:pt>
                <c:pt idx="1282">
                  <c:v>8573.8446999999996</c:v>
                </c:pt>
                <c:pt idx="1283">
                  <c:v>8578.3876999999993</c:v>
                </c:pt>
                <c:pt idx="1284">
                  <c:v>8590.4267999999993</c:v>
                </c:pt>
                <c:pt idx="1285">
                  <c:v>8601.0946999999996</c:v>
                </c:pt>
                <c:pt idx="1286">
                  <c:v>8606.1514000000006</c:v>
                </c:pt>
                <c:pt idx="1287">
                  <c:v>8615.5087999999996</c:v>
                </c:pt>
                <c:pt idx="1288">
                  <c:v>8625.6034999999993</c:v>
                </c:pt>
                <c:pt idx="1289">
                  <c:v>8636.6386999999995</c:v>
                </c:pt>
                <c:pt idx="1290">
                  <c:v>8645.0751999999993</c:v>
                </c:pt>
                <c:pt idx="1291">
                  <c:v>8655.2489999999998</c:v>
                </c:pt>
                <c:pt idx="1292">
                  <c:v>8661.1074000000008</c:v>
                </c:pt>
                <c:pt idx="1293">
                  <c:v>8670.0869000000002</c:v>
                </c:pt>
                <c:pt idx="1294">
                  <c:v>8677.8467000000001</c:v>
                </c:pt>
                <c:pt idx="1295">
                  <c:v>8682.8739999999998</c:v>
                </c:pt>
                <c:pt idx="1296">
                  <c:v>8691.3701000000001</c:v>
                </c:pt>
                <c:pt idx="1297">
                  <c:v>8701.4375</c:v>
                </c:pt>
                <c:pt idx="1298">
                  <c:v>8707.8837999999996</c:v>
                </c:pt>
                <c:pt idx="1299">
                  <c:v>8717.1162000000004</c:v>
                </c:pt>
                <c:pt idx="1300">
                  <c:v>8727.6016</c:v>
                </c:pt>
                <c:pt idx="1301">
                  <c:v>8734.1455000000005</c:v>
                </c:pt>
                <c:pt idx="1302">
                  <c:v>8742.9814000000006</c:v>
                </c:pt>
                <c:pt idx="1303">
                  <c:v>8750.1221000000005</c:v>
                </c:pt>
                <c:pt idx="1304">
                  <c:v>8756.7764000000006</c:v>
                </c:pt>
                <c:pt idx="1305">
                  <c:v>8763.0126999999993</c:v>
                </c:pt>
                <c:pt idx="1306">
                  <c:v>8774.7939000000006</c:v>
                </c:pt>
                <c:pt idx="1307">
                  <c:v>8783.0303000000004</c:v>
                </c:pt>
                <c:pt idx="1308">
                  <c:v>8791.2471000000005</c:v>
                </c:pt>
                <c:pt idx="1309">
                  <c:v>8800.0067999999992</c:v>
                </c:pt>
                <c:pt idx="1310">
                  <c:v>8807.3554999999997</c:v>
                </c:pt>
                <c:pt idx="1311">
                  <c:v>8818.8281000000006</c:v>
                </c:pt>
                <c:pt idx="1312">
                  <c:v>8827.3682000000008</c:v>
                </c:pt>
                <c:pt idx="1313">
                  <c:v>8833.9629000000004</c:v>
                </c:pt>
                <c:pt idx="1314">
                  <c:v>8841.4775000000009</c:v>
                </c:pt>
                <c:pt idx="1315">
                  <c:v>8850.2842000000001</c:v>
                </c:pt>
                <c:pt idx="1316">
                  <c:v>8859.9120999999996</c:v>
                </c:pt>
                <c:pt idx="1317">
                  <c:v>8867.9423999999999</c:v>
                </c:pt>
                <c:pt idx="1318">
                  <c:v>8874.5938000000006</c:v>
                </c:pt>
                <c:pt idx="1319">
                  <c:v>8885.5907999999999</c:v>
                </c:pt>
                <c:pt idx="1320">
                  <c:v>8891.7060999999994</c:v>
                </c:pt>
                <c:pt idx="1321">
                  <c:v>8900.5692999999992</c:v>
                </c:pt>
                <c:pt idx="1322">
                  <c:v>8910.2958999999992</c:v>
                </c:pt>
                <c:pt idx="1323">
                  <c:v>8917.4130999999998</c:v>
                </c:pt>
                <c:pt idx="1324">
                  <c:v>8924.3662000000004</c:v>
                </c:pt>
                <c:pt idx="1325">
                  <c:v>8929.0097999999998</c:v>
                </c:pt>
                <c:pt idx="1326">
                  <c:v>8940.6396000000004</c:v>
                </c:pt>
                <c:pt idx="1327">
                  <c:v>8950.8232000000007</c:v>
                </c:pt>
                <c:pt idx="1328">
                  <c:v>8960.9521000000004</c:v>
                </c:pt>
                <c:pt idx="1329">
                  <c:v>8966.7567999999992</c:v>
                </c:pt>
                <c:pt idx="1330">
                  <c:v>8974.0517999999993</c:v>
                </c:pt>
                <c:pt idx="1331">
                  <c:v>8986.5048999999999</c:v>
                </c:pt>
                <c:pt idx="1332">
                  <c:v>8990.8876999999993</c:v>
                </c:pt>
                <c:pt idx="1333">
                  <c:v>8999.9989999999998</c:v>
                </c:pt>
                <c:pt idx="1334">
                  <c:v>9008.6229999999996</c:v>
                </c:pt>
                <c:pt idx="1335">
                  <c:v>9015.5205000000005</c:v>
                </c:pt>
                <c:pt idx="1336">
                  <c:v>9023.6718999999994</c:v>
                </c:pt>
                <c:pt idx="1337">
                  <c:v>9034.2685999999994</c:v>
                </c:pt>
                <c:pt idx="1338">
                  <c:v>9035.8739999999998</c:v>
                </c:pt>
                <c:pt idx="1339">
                  <c:v>9045.8729999999996</c:v>
                </c:pt>
                <c:pt idx="1340">
                  <c:v>9054.8916000000008</c:v>
                </c:pt>
                <c:pt idx="1341">
                  <c:v>9061.1895000000004</c:v>
                </c:pt>
                <c:pt idx="1342">
                  <c:v>9069.1903999999995</c:v>
                </c:pt>
                <c:pt idx="1343">
                  <c:v>9077.3652000000002</c:v>
                </c:pt>
                <c:pt idx="1344">
                  <c:v>9086.7080000000005</c:v>
                </c:pt>
                <c:pt idx="1345">
                  <c:v>9093.4141</c:v>
                </c:pt>
                <c:pt idx="1346">
                  <c:v>9098.8008000000009</c:v>
                </c:pt>
                <c:pt idx="1347">
                  <c:v>9113.6142999999993</c:v>
                </c:pt>
                <c:pt idx="1348">
                  <c:v>9122.1708999999992</c:v>
                </c:pt>
                <c:pt idx="1349">
                  <c:v>9129.3788999999997</c:v>
                </c:pt>
                <c:pt idx="1350">
                  <c:v>9137.8760000000002</c:v>
                </c:pt>
                <c:pt idx="1351">
                  <c:v>9144.4735999999994</c:v>
                </c:pt>
                <c:pt idx="1352">
                  <c:v>9155.5264000000006</c:v>
                </c:pt>
                <c:pt idx="1353">
                  <c:v>9165.0331999999999</c:v>
                </c:pt>
                <c:pt idx="1354">
                  <c:v>9170.8603999999996</c:v>
                </c:pt>
                <c:pt idx="1355">
                  <c:v>9177.1571999999996</c:v>
                </c:pt>
                <c:pt idx="1356">
                  <c:v>9187.8495999999996</c:v>
                </c:pt>
                <c:pt idx="1357">
                  <c:v>9192.9267999999993</c:v>
                </c:pt>
                <c:pt idx="1358">
                  <c:v>9198.6942999999992</c:v>
                </c:pt>
                <c:pt idx="1359">
                  <c:v>9212.8554999999997</c:v>
                </c:pt>
                <c:pt idx="1360">
                  <c:v>9217.1563000000006</c:v>
                </c:pt>
                <c:pt idx="1361">
                  <c:v>9220.8739999999998</c:v>
                </c:pt>
                <c:pt idx="1362">
                  <c:v>9234.2715000000007</c:v>
                </c:pt>
                <c:pt idx="1363">
                  <c:v>9240.7275000000009</c:v>
                </c:pt>
                <c:pt idx="1364">
                  <c:v>9247.3809000000001</c:v>
                </c:pt>
                <c:pt idx="1365">
                  <c:v>9259.5537000000004</c:v>
                </c:pt>
                <c:pt idx="1366">
                  <c:v>9261.9248000000007</c:v>
                </c:pt>
                <c:pt idx="1367">
                  <c:v>9273.3544999999995</c:v>
                </c:pt>
                <c:pt idx="1368">
                  <c:v>9284.5830000000005</c:v>
                </c:pt>
                <c:pt idx="1369">
                  <c:v>9293.3817999999992</c:v>
                </c:pt>
                <c:pt idx="1370">
                  <c:v>9296.1093999999994</c:v>
                </c:pt>
                <c:pt idx="1371">
                  <c:v>9309.3281000000006</c:v>
                </c:pt>
                <c:pt idx="1372">
                  <c:v>9316.9462999999996</c:v>
                </c:pt>
                <c:pt idx="1373">
                  <c:v>9323.9824000000008</c:v>
                </c:pt>
                <c:pt idx="1374">
                  <c:v>9328.8202999999994</c:v>
                </c:pt>
                <c:pt idx="1375">
                  <c:v>9339.5614999999998</c:v>
                </c:pt>
                <c:pt idx="1376">
                  <c:v>9345.0400000000009</c:v>
                </c:pt>
                <c:pt idx="1377">
                  <c:v>9354.3135000000002</c:v>
                </c:pt>
                <c:pt idx="1378">
                  <c:v>9362.4922000000006</c:v>
                </c:pt>
                <c:pt idx="1379">
                  <c:v>9368.1347999999998</c:v>
                </c:pt>
                <c:pt idx="1380">
                  <c:v>9377.8222999999998</c:v>
                </c:pt>
                <c:pt idx="1381">
                  <c:v>9385.1366999999991</c:v>
                </c:pt>
                <c:pt idx="1382">
                  <c:v>9393.4336000000003</c:v>
                </c:pt>
                <c:pt idx="1383">
                  <c:v>9403.3184000000001</c:v>
                </c:pt>
                <c:pt idx="1384">
                  <c:v>9405.9629000000004</c:v>
                </c:pt>
                <c:pt idx="1385">
                  <c:v>9413.7675999999992</c:v>
                </c:pt>
                <c:pt idx="1386">
                  <c:v>9415.8495999999996</c:v>
                </c:pt>
                <c:pt idx="1387">
                  <c:v>9430.4804999999997</c:v>
                </c:pt>
                <c:pt idx="1388">
                  <c:v>9437.7831999999999</c:v>
                </c:pt>
                <c:pt idx="1389">
                  <c:v>9449.3096000000005</c:v>
                </c:pt>
                <c:pt idx="1390">
                  <c:v>9456.8778999999995</c:v>
                </c:pt>
                <c:pt idx="1391">
                  <c:v>9467.8477000000003</c:v>
                </c:pt>
                <c:pt idx="1392">
                  <c:v>9474.4434000000001</c:v>
                </c:pt>
                <c:pt idx="1393">
                  <c:v>9482.2675999999992</c:v>
                </c:pt>
                <c:pt idx="1394">
                  <c:v>9490.1182000000008</c:v>
                </c:pt>
                <c:pt idx="1395">
                  <c:v>9496.0156000000006</c:v>
                </c:pt>
                <c:pt idx="1396">
                  <c:v>9503.6602000000003</c:v>
                </c:pt>
                <c:pt idx="1397">
                  <c:v>9511.9110999999994</c:v>
                </c:pt>
                <c:pt idx="1398">
                  <c:v>9517.3778999999995</c:v>
                </c:pt>
                <c:pt idx="1399">
                  <c:v>9526.4619000000002</c:v>
                </c:pt>
                <c:pt idx="1400">
                  <c:v>9532.8467000000001</c:v>
                </c:pt>
                <c:pt idx="1401">
                  <c:v>9537.2324000000008</c:v>
                </c:pt>
                <c:pt idx="1402">
                  <c:v>9550.1172000000006</c:v>
                </c:pt>
                <c:pt idx="1403">
                  <c:v>9562.6270000000004</c:v>
                </c:pt>
                <c:pt idx="1404">
                  <c:v>9567.5272999999997</c:v>
                </c:pt>
                <c:pt idx="1405">
                  <c:v>9573.7343999999994</c:v>
                </c:pt>
                <c:pt idx="1406">
                  <c:v>9583.0849999999991</c:v>
                </c:pt>
                <c:pt idx="1407">
                  <c:v>9587.8886999999995</c:v>
                </c:pt>
                <c:pt idx="1408">
                  <c:v>9596.6123000000007</c:v>
                </c:pt>
                <c:pt idx="1409">
                  <c:v>9604.9081999999999</c:v>
                </c:pt>
                <c:pt idx="1410">
                  <c:v>9612.9550999999992</c:v>
                </c:pt>
                <c:pt idx="1411">
                  <c:v>9618.3827999999994</c:v>
                </c:pt>
                <c:pt idx="1412">
                  <c:v>9627.1474999999991</c:v>
                </c:pt>
                <c:pt idx="1413">
                  <c:v>9636.3086000000003</c:v>
                </c:pt>
                <c:pt idx="1414">
                  <c:v>9644.8847999999998</c:v>
                </c:pt>
                <c:pt idx="1415">
                  <c:v>9649.5771000000004</c:v>
                </c:pt>
                <c:pt idx="1416">
                  <c:v>9660.6679999999997</c:v>
                </c:pt>
                <c:pt idx="1417">
                  <c:v>9663.8037000000004</c:v>
                </c:pt>
                <c:pt idx="1418">
                  <c:v>9670.8945000000003</c:v>
                </c:pt>
                <c:pt idx="1419">
                  <c:v>9682.3495999999996</c:v>
                </c:pt>
                <c:pt idx="1420">
                  <c:v>9687.1610999999994</c:v>
                </c:pt>
                <c:pt idx="1421">
                  <c:v>9693.1807000000008</c:v>
                </c:pt>
                <c:pt idx="1422">
                  <c:v>9702.5527000000002</c:v>
                </c:pt>
                <c:pt idx="1423">
                  <c:v>9711.5254000000004</c:v>
                </c:pt>
                <c:pt idx="1424">
                  <c:v>9719.4940999999999</c:v>
                </c:pt>
                <c:pt idx="1425">
                  <c:v>9728.5791000000008</c:v>
                </c:pt>
                <c:pt idx="1426">
                  <c:v>9736.3281000000006</c:v>
                </c:pt>
                <c:pt idx="1427">
                  <c:v>9739.8438000000006</c:v>
                </c:pt>
                <c:pt idx="1428">
                  <c:v>9752.3984</c:v>
                </c:pt>
                <c:pt idx="1429">
                  <c:v>9759.8125</c:v>
                </c:pt>
                <c:pt idx="1430">
                  <c:v>9766.7060999999994</c:v>
                </c:pt>
                <c:pt idx="1431">
                  <c:v>9776.9336000000003</c:v>
                </c:pt>
                <c:pt idx="1432">
                  <c:v>9784.7041000000008</c:v>
                </c:pt>
                <c:pt idx="1433">
                  <c:v>9789.5010000000002</c:v>
                </c:pt>
                <c:pt idx="1434">
                  <c:v>9800.3330000000005</c:v>
                </c:pt>
                <c:pt idx="1435">
                  <c:v>9807.5419999999995</c:v>
                </c:pt>
                <c:pt idx="1436">
                  <c:v>9813.4922000000006</c:v>
                </c:pt>
                <c:pt idx="1437">
                  <c:v>9820.8135000000002</c:v>
                </c:pt>
                <c:pt idx="1438">
                  <c:v>9830.1836000000003</c:v>
                </c:pt>
                <c:pt idx="1439">
                  <c:v>9835.4766</c:v>
                </c:pt>
                <c:pt idx="1440">
                  <c:v>9844.7266</c:v>
                </c:pt>
                <c:pt idx="1441">
                  <c:v>9850.8544999999995</c:v>
                </c:pt>
                <c:pt idx="1442">
                  <c:v>9858.0956999999999</c:v>
                </c:pt>
                <c:pt idx="1443">
                  <c:v>9865.6738000000005</c:v>
                </c:pt>
                <c:pt idx="1444">
                  <c:v>9874.9912000000004</c:v>
                </c:pt>
                <c:pt idx="1445">
                  <c:v>9879.3554999999997</c:v>
                </c:pt>
                <c:pt idx="1446">
                  <c:v>9886.7978999999996</c:v>
                </c:pt>
                <c:pt idx="1447">
                  <c:v>9897.3809000000001</c:v>
                </c:pt>
                <c:pt idx="1448">
                  <c:v>9906.2734</c:v>
                </c:pt>
                <c:pt idx="1449">
                  <c:v>9911.6514000000006</c:v>
                </c:pt>
                <c:pt idx="1450">
                  <c:v>9919.2147999999997</c:v>
                </c:pt>
                <c:pt idx="1451">
                  <c:v>9929.3310999999994</c:v>
                </c:pt>
                <c:pt idx="1452">
                  <c:v>9932.8037000000004</c:v>
                </c:pt>
                <c:pt idx="1453">
                  <c:v>9943.9248000000007</c:v>
                </c:pt>
                <c:pt idx="1454">
                  <c:v>9950.4413999999997</c:v>
                </c:pt>
                <c:pt idx="1455">
                  <c:v>9953.9629000000004</c:v>
                </c:pt>
                <c:pt idx="1456">
                  <c:v>9964.7129000000004</c:v>
                </c:pt>
                <c:pt idx="1457">
                  <c:v>9973.7842000000001</c:v>
                </c:pt>
                <c:pt idx="1458">
                  <c:v>9975.3837999999996</c:v>
                </c:pt>
                <c:pt idx="1459">
                  <c:v>9982.3047000000006</c:v>
                </c:pt>
                <c:pt idx="1460">
                  <c:v>9994.0565999999999</c:v>
                </c:pt>
                <c:pt idx="1461">
                  <c:v>9999.0175999999992</c:v>
                </c:pt>
                <c:pt idx="1462">
                  <c:v>10006.436</c:v>
                </c:pt>
                <c:pt idx="1463">
                  <c:v>10016.404</c:v>
                </c:pt>
                <c:pt idx="1464">
                  <c:v>10022.572</c:v>
                </c:pt>
                <c:pt idx="1465">
                  <c:v>10029.974</c:v>
                </c:pt>
                <c:pt idx="1466">
                  <c:v>10036.629000000001</c:v>
                </c:pt>
                <c:pt idx="1467">
                  <c:v>10045.507</c:v>
                </c:pt>
                <c:pt idx="1468">
                  <c:v>10053.689</c:v>
                </c:pt>
                <c:pt idx="1469">
                  <c:v>10060.189</c:v>
                </c:pt>
                <c:pt idx="1470">
                  <c:v>10066.937</c:v>
                </c:pt>
                <c:pt idx="1471">
                  <c:v>10074.161</c:v>
                </c:pt>
                <c:pt idx="1472">
                  <c:v>10085.208000000001</c:v>
                </c:pt>
                <c:pt idx="1473">
                  <c:v>10093.181</c:v>
                </c:pt>
                <c:pt idx="1474">
                  <c:v>10099.11</c:v>
                </c:pt>
                <c:pt idx="1475">
                  <c:v>10105.726000000001</c:v>
                </c:pt>
                <c:pt idx="1476">
                  <c:v>10111.878000000001</c:v>
                </c:pt>
                <c:pt idx="1477">
                  <c:v>10117.923000000001</c:v>
                </c:pt>
                <c:pt idx="1478">
                  <c:v>10125.540000000001</c:v>
                </c:pt>
                <c:pt idx="1479">
                  <c:v>10134.739</c:v>
                </c:pt>
                <c:pt idx="1480">
                  <c:v>10140.356</c:v>
                </c:pt>
                <c:pt idx="1481">
                  <c:v>10149.797</c:v>
                </c:pt>
                <c:pt idx="1482">
                  <c:v>10155.043</c:v>
                </c:pt>
                <c:pt idx="1483">
                  <c:v>10160.405000000001</c:v>
                </c:pt>
                <c:pt idx="1484">
                  <c:v>10170.465</c:v>
                </c:pt>
                <c:pt idx="1485">
                  <c:v>10176.078</c:v>
                </c:pt>
                <c:pt idx="1486">
                  <c:v>10186.453</c:v>
                </c:pt>
                <c:pt idx="1487">
                  <c:v>10194.844999999999</c:v>
                </c:pt>
                <c:pt idx="1488">
                  <c:v>10206.597</c:v>
                </c:pt>
                <c:pt idx="1489">
                  <c:v>10208.715</c:v>
                </c:pt>
                <c:pt idx="1490">
                  <c:v>10215.129999999999</c:v>
                </c:pt>
                <c:pt idx="1491">
                  <c:v>10228.06</c:v>
                </c:pt>
                <c:pt idx="1492">
                  <c:v>10236.133</c:v>
                </c:pt>
                <c:pt idx="1493">
                  <c:v>10239.227999999999</c:v>
                </c:pt>
                <c:pt idx="1494">
                  <c:v>10247.907999999999</c:v>
                </c:pt>
                <c:pt idx="1495">
                  <c:v>10255.522999999999</c:v>
                </c:pt>
                <c:pt idx="1496">
                  <c:v>10259.044</c:v>
                </c:pt>
                <c:pt idx="1497">
                  <c:v>10267.574000000001</c:v>
                </c:pt>
                <c:pt idx="1498">
                  <c:v>10275.441999999999</c:v>
                </c:pt>
                <c:pt idx="1499">
                  <c:v>10283.951999999999</c:v>
                </c:pt>
                <c:pt idx="1500">
                  <c:v>10289.977000000001</c:v>
                </c:pt>
                <c:pt idx="1501">
                  <c:v>10299.620000000001</c:v>
                </c:pt>
                <c:pt idx="1502">
                  <c:v>10304.763000000001</c:v>
                </c:pt>
                <c:pt idx="1503">
                  <c:v>10310.402</c:v>
                </c:pt>
                <c:pt idx="1504">
                  <c:v>10323.807000000001</c:v>
                </c:pt>
                <c:pt idx="1505">
                  <c:v>10321.391</c:v>
                </c:pt>
                <c:pt idx="1506">
                  <c:v>10335.418</c:v>
                </c:pt>
                <c:pt idx="1507">
                  <c:v>10345.040000000001</c:v>
                </c:pt>
                <c:pt idx="1508">
                  <c:v>10349.844999999999</c:v>
                </c:pt>
                <c:pt idx="1509">
                  <c:v>10357.825999999999</c:v>
                </c:pt>
                <c:pt idx="1510">
                  <c:v>10366.775</c:v>
                </c:pt>
                <c:pt idx="1511">
                  <c:v>10373.851000000001</c:v>
                </c:pt>
                <c:pt idx="1512">
                  <c:v>10380.493</c:v>
                </c:pt>
                <c:pt idx="1513">
                  <c:v>10389.924999999999</c:v>
                </c:pt>
                <c:pt idx="1514">
                  <c:v>10395.063</c:v>
                </c:pt>
                <c:pt idx="1515">
                  <c:v>10398.571</c:v>
                </c:pt>
                <c:pt idx="1516">
                  <c:v>10407.98</c:v>
                </c:pt>
                <c:pt idx="1517">
                  <c:v>10416.781999999999</c:v>
                </c:pt>
                <c:pt idx="1518">
                  <c:v>10421.592000000001</c:v>
                </c:pt>
                <c:pt idx="1519">
                  <c:v>10431.317999999999</c:v>
                </c:pt>
                <c:pt idx="1520">
                  <c:v>10436.725</c:v>
                </c:pt>
                <c:pt idx="1521">
                  <c:v>10443.016</c:v>
                </c:pt>
                <c:pt idx="1522">
                  <c:v>10452.868</c:v>
                </c:pt>
                <c:pt idx="1523">
                  <c:v>10460.822</c:v>
                </c:pt>
                <c:pt idx="1524">
                  <c:v>10461.482</c:v>
                </c:pt>
                <c:pt idx="1525">
                  <c:v>10476.141</c:v>
                </c:pt>
                <c:pt idx="1526">
                  <c:v>10486.923000000001</c:v>
                </c:pt>
                <c:pt idx="1527">
                  <c:v>10491.406000000001</c:v>
                </c:pt>
                <c:pt idx="1528">
                  <c:v>10495.156999999999</c:v>
                </c:pt>
                <c:pt idx="1529">
                  <c:v>10509.648999999999</c:v>
                </c:pt>
                <c:pt idx="1530">
                  <c:v>10514.983</c:v>
                </c:pt>
                <c:pt idx="1531">
                  <c:v>10521.51</c:v>
                </c:pt>
                <c:pt idx="1532">
                  <c:v>10529.619000000001</c:v>
                </c:pt>
                <c:pt idx="1533">
                  <c:v>10539.07</c:v>
                </c:pt>
                <c:pt idx="1534">
                  <c:v>10542.196</c:v>
                </c:pt>
                <c:pt idx="1535">
                  <c:v>10551.316999999999</c:v>
                </c:pt>
                <c:pt idx="1536">
                  <c:v>10557.541999999999</c:v>
                </c:pt>
                <c:pt idx="1537">
                  <c:v>10565.192999999999</c:v>
                </c:pt>
                <c:pt idx="1538">
                  <c:v>10571.174000000001</c:v>
                </c:pt>
                <c:pt idx="1539">
                  <c:v>10579.349</c:v>
                </c:pt>
                <c:pt idx="1540">
                  <c:v>10586.737999999999</c:v>
                </c:pt>
                <c:pt idx="1541">
                  <c:v>10594.974</c:v>
                </c:pt>
                <c:pt idx="1542">
                  <c:v>10603.585999999999</c:v>
                </c:pt>
                <c:pt idx="1543">
                  <c:v>10609.169</c:v>
                </c:pt>
                <c:pt idx="1544">
                  <c:v>10616.064</c:v>
                </c:pt>
                <c:pt idx="1545">
                  <c:v>10626.279</c:v>
                </c:pt>
                <c:pt idx="1546">
                  <c:v>10632.361000000001</c:v>
                </c:pt>
                <c:pt idx="1547">
                  <c:v>10638.585999999999</c:v>
                </c:pt>
                <c:pt idx="1548">
                  <c:v>10650.502</c:v>
                </c:pt>
                <c:pt idx="1549">
                  <c:v>10655.954</c:v>
                </c:pt>
                <c:pt idx="1550">
                  <c:v>10663.33</c:v>
                </c:pt>
                <c:pt idx="1551">
                  <c:v>10670.28</c:v>
                </c:pt>
                <c:pt idx="1552">
                  <c:v>10676.76</c:v>
                </c:pt>
                <c:pt idx="1553">
                  <c:v>10682.081</c:v>
                </c:pt>
                <c:pt idx="1554">
                  <c:v>10691.344999999999</c:v>
                </c:pt>
                <c:pt idx="1555">
                  <c:v>10698.305</c:v>
                </c:pt>
                <c:pt idx="1556">
                  <c:v>10701.803</c:v>
                </c:pt>
                <c:pt idx="1557">
                  <c:v>10711.481</c:v>
                </c:pt>
                <c:pt idx="1558">
                  <c:v>10719.485000000001</c:v>
                </c:pt>
                <c:pt idx="1559">
                  <c:v>10723.866</c:v>
                </c:pt>
                <c:pt idx="1560">
                  <c:v>10734.798000000001</c:v>
                </c:pt>
                <c:pt idx="1561">
                  <c:v>10744.287</c:v>
                </c:pt>
                <c:pt idx="1562">
                  <c:v>10743.875</c:v>
                </c:pt>
                <c:pt idx="1563">
                  <c:v>10758.532999999999</c:v>
                </c:pt>
                <c:pt idx="1564">
                  <c:v>10767.44</c:v>
                </c:pt>
                <c:pt idx="1565">
                  <c:v>10774.925999999999</c:v>
                </c:pt>
                <c:pt idx="1566">
                  <c:v>10776.843000000001</c:v>
                </c:pt>
                <c:pt idx="1567">
                  <c:v>10787.596</c:v>
                </c:pt>
                <c:pt idx="1568">
                  <c:v>10794.209000000001</c:v>
                </c:pt>
                <c:pt idx="1569">
                  <c:v>10800.489</c:v>
                </c:pt>
                <c:pt idx="1570">
                  <c:v>10811.936</c:v>
                </c:pt>
                <c:pt idx="1571">
                  <c:v>10816.852999999999</c:v>
                </c:pt>
                <c:pt idx="1572">
                  <c:v>10821.004000000001</c:v>
                </c:pt>
                <c:pt idx="1573">
                  <c:v>10831.651</c:v>
                </c:pt>
                <c:pt idx="1574">
                  <c:v>10838.120999999999</c:v>
                </c:pt>
                <c:pt idx="1575">
                  <c:v>10843.203</c:v>
                </c:pt>
                <c:pt idx="1576">
                  <c:v>10851.218000000001</c:v>
                </c:pt>
                <c:pt idx="1577">
                  <c:v>10861.86</c:v>
                </c:pt>
                <c:pt idx="1578">
                  <c:v>10866.281999999999</c:v>
                </c:pt>
                <c:pt idx="1579">
                  <c:v>10873.474</c:v>
                </c:pt>
                <c:pt idx="1580">
                  <c:v>10883.004999999999</c:v>
                </c:pt>
                <c:pt idx="1581">
                  <c:v>10883.431</c:v>
                </c:pt>
                <c:pt idx="1582">
                  <c:v>10896.463</c:v>
                </c:pt>
                <c:pt idx="1583">
                  <c:v>10904.939</c:v>
                </c:pt>
                <c:pt idx="1584">
                  <c:v>10910.045</c:v>
                </c:pt>
                <c:pt idx="1585">
                  <c:v>10916.313</c:v>
                </c:pt>
                <c:pt idx="1586">
                  <c:v>10926.502</c:v>
                </c:pt>
                <c:pt idx="1587">
                  <c:v>10934.234</c:v>
                </c:pt>
                <c:pt idx="1588">
                  <c:v>10939.12</c:v>
                </c:pt>
                <c:pt idx="1589">
                  <c:v>10946.182000000001</c:v>
                </c:pt>
                <c:pt idx="1590">
                  <c:v>10955.085999999999</c:v>
                </c:pt>
                <c:pt idx="1591">
                  <c:v>10961.64</c:v>
                </c:pt>
                <c:pt idx="1592">
                  <c:v>10968.123</c:v>
                </c:pt>
                <c:pt idx="1593">
                  <c:v>10973.528</c:v>
                </c:pt>
                <c:pt idx="1594">
                  <c:v>10981.677</c:v>
                </c:pt>
                <c:pt idx="1595">
                  <c:v>10989.588</c:v>
                </c:pt>
                <c:pt idx="1596">
                  <c:v>10995.878000000001</c:v>
                </c:pt>
                <c:pt idx="1597">
                  <c:v>11003.429</c:v>
                </c:pt>
                <c:pt idx="1598">
                  <c:v>11008.084000000001</c:v>
                </c:pt>
                <c:pt idx="1599">
                  <c:v>11016.789000000001</c:v>
                </c:pt>
                <c:pt idx="1600">
                  <c:v>11016.68</c:v>
                </c:pt>
                <c:pt idx="1601">
                  <c:v>11033.579</c:v>
                </c:pt>
                <c:pt idx="1602">
                  <c:v>11039.021000000001</c:v>
                </c:pt>
                <c:pt idx="1603">
                  <c:v>11042.866</c:v>
                </c:pt>
                <c:pt idx="1604">
                  <c:v>11051.228999999999</c:v>
                </c:pt>
                <c:pt idx="1605">
                  <c:v>11058.08</c:v>
                </c:pt>
                <c:pt idx="1606">
                  <c:v>11063.155000000001</c:v>
                </c:pt>
                <c:pt idx="1607">
                  <c:v>11072.085999999999</c:v>
                </c:pt>
                <c:pt idx="1608">
                  <c:v>11081.553</c:v>
                </c:pt>
                <c:pt idx="1609">
                  <c:v>11085.927</c:v>
                </c:pt>
                <c:pt idx="1610">
                  <c:v>11092.725</c:v>
                </c:pt>
                <c:pt idx="1611">
                  <c:v>11099.736000000001</c:v>
                </c:pt>
                <c:pt idx="1612">
                  <c:v>11105.495000000001</c:v>
                </c:pt>
                <c:pt idx="1613">
                  <c:v>11112.602000000001</c:v>
                </c:pt>
                <c:pt idx="1614">
                  <c:v>11120.674999999999</c:v>
                </c:pt>
                <c:pt idx="1615">
                  <c:v>11129.205</c:v>
                </c:pt>
                <c:pt idx="1616">
                  <c:v>11131.852999999999</c:v>
                </c:pt>
                <c:pt idx="1617">
                  <c:v>11143.67</c:v>
                </c:pt>
                <c:pt idx="1618">
                  <c:v>11150.419</c:v>
                </c:pt>
                <c:pt idx="1619">
                  <c:v>11150.117</c:v>
                </c:pt>
                <c:pt idx="1620">
                  <c:v>11166.616</c:v>
                </c:pt>
                <c:pt idx="1621">
                  <c:v>11173.401</c:v>
                </c:pt>
                <c:pt idx="1622">
                  <c:v>11176.475</c:v>
                </c:pt>
                <c:pt idx="1623">
                  <c:v>11186.772999999999</c:v>
                </c:pt>
                <c:pt idx="1624">
                  <c:v>11194.234</c:v>
                </c:pt>
                <c:pt idx="1625">
                  <c:v>11199.647999999999</c:v>
                </c:pt>
                <c:pt idx="1626">
                  <c:v>11205.065000000001</c:v>
                </c:pt>
                <c:pt idx="1627">
                  <c:v>11214.691000000001</c:v>
                </c:pt>
                <c:pt idx="1628">
                  <c:v>11218.398999999999</c:v>
                </c:pt>
                <c:pt idx="1629">
                  <c:v>11224.986000000001</c:v>
                </c:pt>
                <c:pt idx="1630">
                  <c:v>11233.11</c:v>
                </c:pt>
                <c:pt idx="1631">
                  <c:v>11238.743</c:v>
                </c:pt>
                <c:pt idx="1632">
                  <c:v>11245.696</c:v>
                </c:pt>
                <c:pt idx="1633">
                  <c:v>11252.708000000001</c:v>
                </c:pt>
                <c:pt idx="1634">
                  <c:v>11256.154</c:v>
                </c:pt>
                <c:pt idx="1635">
                  <c:v>11266.257</c:v>
                </c:pt>
                <c:pt idx="1636">
                  <c:v>11273.383</c:v>
                </c:pt>
                <c:pt idx="1637">
                  <c:v>11278.556</c:v>
                </c:pt>
                <c:pt idx="1638">
                  <c:v>11283.675999999999</c:v>
                </c:pt>
                <c:pt idx="1639">
                  <c:v>11296.300999999999</c:v>
                </c:pt>
                <c:pt idx="1640">
                  <c:v>11303.351000000001</c:v>
                </c:pt>
                <c:pt idx="1641">
                  <c:v>11310.053</c:v>
                </c:pt>
                <c:pt idx="1642">
                  <c:v>11320.388000000001</c:v>
                </c:pt>
                <c:pt idx="1643">
                  <c:v>11326.291999999999</c:v>
                </c:pt>
                <c:pt idx="1644">
                  <c:v>11333.763000000001</c:v>
                </c:pt>
                <c:pt idx="1645">
                  <c:v>11342.154</c:v>
                </c:pt>
                <c:pt idx="1646">
                  <c:v>11345.906999999999</c:v>
                </c:pt>
                <c:pt idx="1647">
                  <c:v>11350.492</c:v>
                </c:pt>
                <c:pt idx="1648">
                  <c:v>11359.901</c:v>
                </c:pt>
                <c:pt idx="1649">
                  <c:v>11366.253000000001</c:v>
                </c:pt>
                <c:pt idx="1650">
                  <c:v>11367.621999999999</c:v>
                </c:pt>
                <c:pt idx="1651">
                  <c:v>11377.54</c:v>
                </c:pt>
                <c:pt idx="1652">
                  <c:v>11383.571</c:v>
                </c:pt>
                <c:pt idx="1653">
                  <c:v>11391.503000000001</c:v>
                </c:pt>
                <c:pt idx="1654">
                  <c:v>11396.5</c:v>
                </c:pt>
                <c:pt idx="1655">
                  <c:v>11406.22</c:v>
                </c:pt>
                <c:pt idx="1656">
                  <c:v>11407.546</c:v>
                </c:pt>
                <c:pt idx="1657">
                  <c:v>11416.824000000001</c:v>
                </c:pt>
                <c:pt idx="1658">
                  <c:v>11427.29</c:v>
                </c:pt>
                <c:pt idx="1659">
                  <c:v>11434.073</c:v>
                </c:pt>
                <c:pt idx="1660">
                  <c:v>11438.736999999999</c:v>
                </c:pt>
                <c:pt idx="1661">
                  <c:v>11446.922</c:v>
                </c:pt>
                <c:pt idx="1662">
                  <c:v>11453.581</c:v>
                </c:pt>
                <c:pt idx="1663">
                  <c:v>11459.013000000001</c:v>
                </c:pt>
                <c:pt idx="1664">
                  <c:v>11466.035</c:v>
                </c:pt>
                <c:pt idx="1665">
                  <c:v>11469.322</c:v>
                </c:pt>
                <c:pt idx="1666">
                  <c:v>11479.045</c:v>
                </c:pt>
                <c:pt idx="1667">
                  <c:v>11484.689</c:v>
                </c:pt>
                <c:pt idx="1668">
                  <c:v>11489.404</c:v>
                </c:pt>
                <c:pt idx="1669">
                  <c:v>11496.822</c:v>
                </c:pt>
                <c:pt idx="1670">
                  <c:v>11503.092000000001</c:v>
                </c:pt>
                <c:pt idx="1671">
                  <c:v>11511.141</c:v>
                </c:pt>
                <c:pt idx="1672">
                  <c:v>11516.953</c:v>
                </c:pt>
                <c:pt idx="1673">
                  <c:v>11525.039000000001</c:v>
                </c:pt>
                <c:pt idx="1674">
                  <c:v>11532.778</c:v>
                </c:pt>
                <c:pt idx="1675">
                  <c:v>11531.552</c:v>
                </c:pt>
                <c:pt idx="1676">
                  <c:v>11542.762000000001</c:v>
                </c:pt>
                <c:pt idx="1677">
                  <c:v>11551.628000000001</c:v>
                </c:pt>
                <c:pt idx="1678">
                  <c:v>11553.849</c:v>
                </c:pt>
                <c:pt idx="1679">
                  <c:v>11562.396000000001</c:v>
                </c:pt>
                <c:pt idx="1680">
                  <c:v>11570.796</c:v>
                </c:pt>
                <c:pt idx="1681">
                  <c:v>11577.268</c:v>
                </c:pt>
                <c:pt idx="1682">
                  <c:v>11583.014999999999</c:v>
                </c:pt>
                <c:pt idx="1683">
                  <c:v>11592.093000000001</c:v>
                </c:pt>
                <c:pt idx="1684">
                  <c:v>11598.715</c:v>
                </c:pt>
                <c:pt idx="1685">
                  <c:v>11602.999</c:v>
                </c:pt>
                <c:pt idx="1686">
                  <c:v>11609.537</c:v>
                </c:pt>
                <c:pt idx="1687">
                  <c:v>11618.808000000001</c:v>
                </c:pt>
                <c:pt idx="1688">
                  <c:v>11622.813</c:v>
                </c:pt>
                <c:pt idx="1689">
                  <c:v>11626.974</c:v>
                </c:pt>
                <c:pt idx="1690">
                  <c:v>11634.813</c:v>
                </c:pt>
                <c:pt idx="1691">
                  <c:v>11641.044</c:v>
                </c:pt>
                <c:pt idx="1692">
                  <c:v>11647.728999999999</c:v>
                </c:pt>
                <c:pt idx="1693">
                  <c:v>11651.67</c:v>
                </c:pt>
                <c:pt idx="1694">
                  <c:v>11660.758</c:v>
                </c:pt>
                <c:pt idx="1695">
                  <c:v>11670.456</c:v>
                </c:pt>
                <c:pt idx="1696">
                  <c:v>11679.324000000001</c:v>
                </c:pt>
                <c:pt idx="1697">
                  <c:v>11679.227000000001</c:v>
                </c:pt>
                <c:pt idx="1698">
                  <c:v>11688.257</c:v>
                </c:pt>
                <c:pt idx="1699">
                  <c:v>11694.642</c:v>
                </c:pt>
                <c:pt idx="1700">
                  <c:v>11701.989</c:v>
                </c:pt>
                <c:pt idx="1701">
                  <c:v>11707.618</c:v>
                </c:pt>
                <c:pt idx="1702">
                  <c:v>11713.691999999999</c:v>
                </c:pt>
                <c:pt idx="1703">
                  <c:v>11718.88</c:v>
                </c:pt>
                <c:pt idx="1704">
                  <c:v>11723.062</c:v>
                </c:pt>
                <c:pt idx="1705">
                  <c:v>11729.406000000001</c:v>
                </c:pt>
                <c:pt idx="1706">
                  <c:v>11740.434999999999</c:v>
                </c:pt>
                <c:pt idx="1707">
                  <c:v>11743.191999999999</c:v>
                </c:pt>
                <c:pt idx="1708">
                  <c:v>11752.806</c:v>
                </c:pt>
                <c:pt idx="1709">
                  <c:v>11758.665999999999</c:v>
                </c:pt>
                <c:pt idx="1710">
                  <c:v>11761.735000000001</c:v>
                </c:pt>
                <c:pt idx="1711">
                  <c:v>11768.647999999999</c:v>
                </c:pt>
                <c:pt idx="1712">
                  <c:v>11772.317999999999</c:v>
                </c:pt>
                <c:pt idx="1713">
                  <c:v>11781.722</c:v>
                </c:pt>
                <c:pt idx="1714">
                  <c:v>11789.522999999999</c:v>
                </c:pt>
                <c:pt idx="1715">
                  <c:v>11796.79</c:v>
                </c:pt>
                <c:pt idx="1716">
                  <c:v>11801.736000000001</c:v>
                </c:pt>
                <c:pt idx="1717">
                  <c:v>11805.886</c:v>
                </c:pt>
                <c:pt idx="1718">
                  <c:v>11815.19</c:v>
                </c:pt>
                <c:pt idx="1719">
                  <c:v>11821.646000000001</c:v>
                </c:pt>
                <c:pt idx="1720">
                  <c:v>11825.975</c:v>
                </c:pt>
                <c:pt idx="1721">
                  <c:v>11834.581</c:v>
                </c:pt>
                <c:pt idx="1722">
                  <c:v>11841.788</c:v>
                </c:pt>
                <c:pt idx="1723">
                  <c:v>11844.82</c:v>
                </c:pt>
                <c:pt idx="1724">
                  <c:v>11853.950999999999</c:v>
                </c:pt>
                <c:pt idx="1725">
                  <c:v>11859.727000000001</c:v>
                </c:pt>
                <c:pt idx="1726">
                  <c:v>11865.241</c:v>
                </c:pt>
                <c:pt idx="1727">
                  <c:v>11871.103999999999</c:v>
                </c:pt>
                <c:pt idx="1728">
                  <c:v>11879.566000000001</c:v>
                </c:pt>
                <c:pt idx="1729">
                  <c:v>11882.04</c:v>
                </c:pt>
                <c:pt idx="1730">
                  <c:v>11886.73</c:v>
                </c:pt>
                <c:pt idx="1731">
                  <c:v>11896.742</c:v>
                </c:pt>
                <c:pt idx="1732">
                  <c:v>11904.513000000001</c:v>
                </c:pt>
                <c:pt idx="1733">
                  <c:v>11908.998</c:v>
                </c:pt>
                <c:pt idx="1734">
                  <c:v>11912.948</c:v>
                </c:pt>
                <c:pt idx="1735">
                  <c:v>11922.388000000001</c:v>
                </c:pt>
                <c:pt idx="1736">
                  <c:v>11931.912</c:v>
                </c:pt>
                <c:pt idx="1737">
                  <c:v>11936.583000000001</c:v>
                </c:pt>
                <c:pt idx="1738">
                  <c:v>11941.54</c:v>
                </c:pt>
                <c:pt idx="1739">
                  <c:v>11947.52</c:v>
                </c:pt>
                <c:pt idx="1740">
                  <c:v>11954.531999999999</c:v>
                </c:pt>
                <c:pt idx="1741">
                  <c:v>11959.984</c:v>
                </c:pt>
                <c:pt idx="1742">
                  <c:v>11963.861000000001</c:v>
                </c:pt>
                <c:pt idx="1743">
                  <c:v>11972.757</c:v>
                </c:pt>
                <c:pt idx="1744">
                  <c:v>11976.803</c:v>
                </c:pt>
                <c:pt idx="1745">
                  <c:v>11982.066000000001</c:v>
                </c:pt>
                <c:pt idx="1746">
                  <c:v>11987.764999999999</c:v>
                </c:pt>
                <c:pt idx="1747">
                  <c:v>11995.535</c:v>
                </c:pt>
                <c:pt idx="1748">
                  <c:v>11999.191999999999</c:v>
                </c:pt>
                <c:pt idx="1749">
                  <c:v>12001.248</c:v>
                </c:pt>
                <c:pt idx="1750">
                  <c:v>12016.949000000001</c:v>
                </c:pt>
                <c:pt idx="1751">
                  <c:v>12019.939</c:v>
                </c:pt>
                <c:pt idx="1752">
                  <c:v>12027</c:v>
                </c:pt>
                <c:pt idx="1753">
                  <c:v>12035.092000000001</c:v>
                </c:pt>
                <c:pt idx="1754">
                  <c:v>12041.669</c:v>
                </c:pt>
                <c:pt idx="1755">
                  <c:v>12047.383</c:v>
                </c:pt>
                <c:pt idx="1756">
                  <c:v>12053.704</c:v>
                </c:pt>
                <c:pt idx="1757">
                  <c:v>12060.013000000001</c:v>
                </c:pt>
                <c:pt idx="1758">
                  <c:v>12062.532999999999</c:v>
                </c:pt>
                <c:pt idx="1759">
                  <c:v>12071.614</c:v>
                </c:pt>
                <c:pt idx="1760">
                  <c:v>12075.172</c:v>
                </c:pt>
                <c:pt idx="1761">
                  <c:v>12078.93</c:v>
                </c:pt>
                <c:pt idx="1762">
                  <c:v>12088.909</c:v>
                </c:pt>
                <c:pt idx="1763">
                  <c:v>12093.13</c:v>
                </c:pt>
                <c:pt idx="1764">
                  <c:v>12095.706</c:v>
                </c:pt>
                <c:pt idx="1765">
                  <c:v>12103.619000000001</c:v>
                </c:pt>
                <c:pt idx="1766">
                  <c:v>12112.021000000001</c:v>
                </c:pt>
                <c:pt idx="1767">
                  <c:v>12113.987999999999</c:v>
                </c:pt>
                <c:pt idx="1768">
                  <c:v>12114.619000000001</c:v>
                </c:pt>
                <c:pt idx="1769">
                  <c:v>12129.767</c:v>
                </c:pt>
                <c:pt idx="1770">
                  <c:v>12136.457</c:v>
                </c:pt>
                <c:pt idx="1771">
                  <c:v>12138.888000000001</c:v>
                </c:pt>
                <c:pt idx="1772">
                  <c:v>12147.755999999999</c:v>
                </c:pt>
                <c:pt idx="1773">
                  <c:v>12155.742</c:v>
                </c:pt>
                <c:pt idx="1774">
                  <c:v>12161.831</c:v>
                </c:pt>
                <c:pt idx="1775">
                  <c:v>12166.826999999999</c:v>
                </c:pt>
                <c:pt idx="1776">
                  <c:v>12172.94</c:v>
                </c:pt>
                <c:pt idx="1777">
                  <c:v>12179.047</c:v>
                </c:pt>
                <c:pt idx="1778">
                  <c:v>12185.829</c:v>
                </c:pt>
                <c:pt idx="1779">
                  <c:v>12191.046</c:v>
                </c:pt>
                <c:pt idx="1780">
                  <c:v>12197.566000000001</c:v>
                </c:pt>
                <c:pt idx="1781">
                  <c:v>12203.710999999999</c:v>
                </c:pt>
                <c:pt idx="1782">
                  <c:v>12209.078</c:v>
                </c:pt>
                <c:pt idx="1783">
                  <c:v>12212.672</c:v>
                </c:pt>
                <c:pt idx="1784">
                  <c:v>12220.709000000001</c:v>
                </c:pt>
                <c:pt idx="1785">
                  <c:v>12229.197</c:v>
                </c:pt>
                <c:pt idx="1786">
                  <c:v>12227.779</c:v>
                </c:pt>
                <c:pt idx="1787">
                  <c:v>12236.813</c:v>
                </c:pt>
                <c:pt idx="1788">
                  <c:v>12245.673000000001</c:v>
                </c:pt>
                <c:pt idx="1789">
                  <c:v>12249.611999999999</c:v>
                </c:pt>
                <c:pt idx="1790">
                  <c:v>12253.679</c:v>
                </c:pt>
                <c:pt idx="1791">
                  <c:v>12262.368</c:v>
                </c:pt>
                <c:pt idx="1792">
                  <c:v>12268.844999999999</c:v>
                </c:pt>
                <c:pt idx="1793">
                  <c:v>12273.007</c:v>
                </c:pt>
                <c:pt idx="1794">
                  <c:v>12284.128000000001</c:v>
                </c:pt>
                <c:pt idx="1795">
                  <c:v>12287.742</c:v>
                </c:pt>
                <c:pt idx="1796">
                  <c:v>12292.073</c:v>
                </c:pt>
                <c:pt idx="1797">
                  <c:v>12299.047</c:v>
                </c:pt>
                <c:pt idx="1798">
                  <c:v>12304.717000000001</c:v>
                </c:pt>
                <c:pt idx="1799">
                  <c:v>12309.137000000001</c:v>
                </c:pt>
                <c:pt idx="1800">
                  <c:v>12315.983</c:v>
                </c:pt>
                <c:pt idx="1801">
                  <c:v>12325.563</c:v>
                </c:pt>
                <c:pt idx="1802">
                  <c:v>12330.616</c:v>
                </c:pt>
                <c:pt idx="1803">
                  <c:v>12336.688</c:v>
                </c:pt>
                <c:pt idx="1804">
                  <c:v>12342.300999999999</c:v>
                </c:pt>
                <c:pt idx="1805">
                  <c:v>12344.514999999999</c:v>
                </c:pt>
                <c:pt idx="1806">
                  <c:v>12355.085999999999</c:v>
                </c:pt>
                <c:pt idx="1807">
                  <c:v>12363.695</c:v>
                </c:pt>
                <c:pt idx="1808">
                  <c:v>12362.383</c:v>
                </c:pt>
                <c:pt idx="1809">
                  <c:v>12368.929</c:v>
                </c:pt>
                <c:pt idx="1810">
                  <c:v>12380.192999999999</c:v>
                </c:pt>
                <c:pt idx="1811">
                  <c:v>12383.681</c:v>
                </c:pt>
                <c:pt idx="1812">
                  <c:v>12391.205</c:v>
                </c:pt>
                <c:pt idx="1813">
                  <c:v>12395.938</c:v>
                </c:pt>
                <c:pt idx="1814">
                  <c:v>12400.548000000001</c:v>
                </c:pt>
                <c:pt idx="1815">
                  <c:v>12402.486000000001</c:v>
                </c:pt>
                <c:pt idx="1816">
                  <c:v>12409.653</c:v>
                </c:pt>
                <c:pt idx="1817">
                  <c:v>12417.093999999999</c:v>
                </c:pt>
                <c:pt idx="1818">
                  <c:v>12421.004000000001</c:v>
                </c:pt>
                <c:pt idx="1819">
                  <c:v>12429.382</c:v>
                </c:pt>
                <c:pt idx="1820">
                  <c:v>12434.293</c:v>
                </c:pt>
                <c:pt idx="1821">
                  <c:v>12439.446</c:v>
                </c:pt>
                <c:pt idx="1822">
                  <c:v>12444.165999999999</c:v>
                </c:pt>
                <c:pt idx="1823">
                  <c:v>12448.896000000001</c:v>
                </c:pt>
                <c:pt idx="1824">
                  <c:v>12454.593999999999</c:v>
                </c:pt>
                <c:pt idx="1825">
                  <c:v>12462.438</c:v>
                </c:pt>
                <c:pt idx="1826">
                  <c:v>12469.892</c:v>
                </c:pt>
                <c:pt idx="1827">
                  <c:v>12474.16</c:v>
                </c:pt>
                <c:pt idx="1828">
                  <c:v>12479.329</c:v>
                </c:pt>
                <c:pt idx="1829">
                  <c:v>12489.032999999999</c:v>
                </c:pt>
                <c:pt idx="1830">
                  <c:v>12493.81</c:v>
                </c:pt>
                <c:pt idx="1831">
                  <c:v>12498.28</c:v>
                </c:pt>
                <c:pt idx="1832">
                  <c:v>12504.744000000001</c:v>
                </c:pt>
                <c:pt idx="1833">
                  <c:v>12510.093999999999</c:v>
                </c:pt>
                <c:pt idx="1834">
                  <c:v>12514.796</c:v>
                </c:pt>
                <c:pt idx="1835">
                  <c:v>12518.731</c:v>
                </c:pt>
                <c:pt idx="1836">
                  <c:v>12526.416999999999</c:v>
                </c:pt>
                <c:pt idx="1837">
                  <c:v>12531.959000000001</c:v>
                </c:pt>
                <c:pt idx="1838">
                  <c:v>12537.852000000001</c:v>
                </c:pt>
                <c:pt idx="1839">
                  <c:v>12543.375</c:v>
                </c:pt>
                <c:pt idx="1840">
                  <c:v>12550.114</c:v>
                </c:pt>
                <c:pt idx="1841">
                  <c:v>12554.504000000001</c:v>
                </c:pt>
                <c:pt idx="1842">
                  <c:v>12558.688</c:v>
                </c:pt>
                <c:pt idx="1843">
                  <c:v>12568.005999999999</c:v>
                </c:pt>
                <c:pt idx="1844">
                  <c:v>12573.459000000001</c:v>
                </c:pt>
                <c:pt idx="1845">
                  <c:v>12580.466</c:v>
                </c:pt>
                <c:pt idx="1846">
                  <c:v>12583.423000000001</c:v>
                </c:pt>
                <c:pt idx="1847">
                  <c:v>12589.584999999999</c:v>
                </c:pt>
                <c:pt idx="1848">
                  <c:v>12595.297</c:v>
                </c:pt>
                <c:pt idx="1849">
                  <c:v>12601.636</c:v>
                </c:pt>
                <c:pt idx="1850">
                  <c:v>12604.485000000001</c:v>
                </c:pt>
                <c:pt idx="1851">
                  <c:v>12612.184999999999</c:v>
                </c:pt>
                <c:pt idx="1852">
                  <c:v>12618.415999999999</c:v>
                </c:pt>
                <c:pt idx="1853">
                  <c:v>12620.807000000001</c:v>
                </c:pt>
                <c:pt idx="1854">
                  <c:v>12626.526</c:v>
                </c:pt>
                <c:pt idx="1855">
                  <c:v>12633.536</c:v>
                </c:pt>
                <c:pt idx="1856">
                  <c:v>12637.01</c:v>
                </c:pt>
                <c:pt idx="1857">
                  <c:v>12644.999</c:v>
                </c:pt>
                <c:pt idx="1858">
                  <c:v>12651.019</c:v>
                </c:pt>
                <c:pt idx="1859">
                  <c:v>12656.353999999999</c:v>
                </c:pt>
                <c:pt idx="1860">
                  <c:v>12657.868</c:v>
                </c:pt>
                <c:pt idx="1861">
                  <c:v>12666.708000000001</c:v>
                </c:pt>
                <c:pt idx="1862">
                  <c:v>12675.282999999999</c:v>
                </c:pt>
                <c:pt idx="1863">
                  <c:v>12679.130999999999</c:v>
                </c:pt>
                <c:pt idx="1864">
                  <c:v>12684.887000000001</c:v>
                </c:pt>
                <c:pt idx="1865">
                  <c:v>12691.065000000001</c:v>
                </c:pt>
                <c:pt idx="1866">
                  <c:v>12694.227000000001</c:v>
                </c:pt>
                <c:pt idx="1867">
                  <c:v>12701.316999999999</c:v>
                </c:pt>
                <c:pt idx="1868">
                  <c:v>12704.971</c:v>
                </c:pt>
                <c:pt idx="1869">
                  <c:v>12709.913</c:v>
                </c:pt>
                <c:pt idx="1870">
                  <c:v>12719.457</c:v>
                </c:pt>
                <c:pt idx="1871">
                  <c:v>12721.573</c:v>
                </c:pt>
                <c:pt idx="1872">
                  <c:v>12725.155000000001</c:v>
                </c:pt>
                <c:pt idx="1873">
                  <c:v>12730.445</c:v>
                </c:pt>
                <c:pt idx="1874">
                  <c:v>12739.463</c:v>
                </c:pt>
                <c:pt idx="1875">
                  <c:v>12742.73</c:v>
                </c:pt>
                <c:pt idx="1876">
                  <c:v>12749.1</c:v>
                </c:pt>
                <c:pt idx="1877">
                  <c:v>12755.151</c:v>
                </c:pt>
                <c:pt idx="1878">
                  <c:v>12760.499</c:v>
                </c:pt>
                <c:pt idx="1879">
                  <c:v>12761.571</c:v>
                </c:pt>
                <c:pt idx="1880">
                  <c:v>12776.161</c:v>
                </c:pt>
                <c:pt idx="1881">
                  <c:v>12779.669</c:v>
                </c:pt>
                <c:pt idx="1882">
                  <c:v>12785.07</c:v>
                </c:pt>
                <c:pt idx="1883">
                  <c:v>12791.087</c:v>
                </c:pt>
                <c:pt idx="1884">
                  <c:v>12796.853999999999</c:v>
                </c:pt>
                <c:pt idx="1885">
                  <c:v>12801.819</c:v>
                </c:pt>
                <c:pt idx="1886">
                  <c:v>12807.761</c:v>
                </c:pt>
                <c:pt idx="1887">
                  <c:v>12813.405000000001</c:v>
                </c:pt>
                <c:pt idx="1888">
                  <c:v>12814.627</c:v>
                </c:pt>
                <c:pt idx="1889">
                  <c:v>12821.668</c:v>
                </c:pt>
                <c:pt idx="1890">
                  <c:v>12825.466</c:v>
                </c:pt>
                <c:pt idx="1891">
                  <c:v>12833.396000000001</c:v>
                </c:pt>
                <c:pt idx="1892">
                  <c:v>12836.581</c:v>
                </c:pt>
                <c:pt idx="1893">
                  <c:v>12842.51</c:v>
                </c:pt>
                <c:pt idx="1894">
                  <c:v>12845.38</c:v>
                </c:pt>
                <c:pt idx="1895">
                  <c:v>12852.614</c:v>
                </c:pt>
                <c:pt idx="1896">
                  <c:v>12853.447</c:v>
                </c:pt>
                <c:pt idx="1897">
                  <c:v>12864.575000000001</c:v>
                </c:pt>
                <c:pt idx="1898">
                  <c:v>12869.793</c:v>
                </c:pt>
                <c:pt idx="1899">
                  <c:v>12879.552</c:v>
                </c:pt>
                <c:pt idx="1900">
                  <c:v>12882.813</c:v>
                </c:pt>
                <c:pt idx="1901">
                  <c:v>12889.397999999999</c:v>
                </c:pt>
                <c:pt idx="1902">
                  <c:v>12893.135</c:v>
                </c:pt>
                <c:pt idx="1903">
                  <c:v>12896.102000000001</c:v>
                </c:pt>
                <c:pt idx="1904">
                  <c:v>12899.177</c:v>
                </c:pt>
                <c:pt idx="1905">
                  <c:v>12905.448</c:v>
                </c:pt>
                <c:pt idx="1906">
                  <c:v>12909.819</c:v>
                </c:pt>
                <c:pt idx="1907">
                  <c:v>12915.629000000001</c:v>
                </c:pt>
                <c:pt idx="1908">
                  <c:v>12919.966</c:v>
                </c:pt>
                <c:pt idx="1909">
                  <c:v>12926.708000000001</c:v>
                </c:pt>
                <c:pt idx="1910">
                  <c:v>12932.791999999999</c:v>
                </c:pt>
                <c:pt idx="1911">
                  <c:v>12937.812</c:v>
                </c:pt>
                <c:pt idx="1912">
                  <c:v>12943.688</c:v>
                </c:pt>
                <c:pt idx="1913">
                  <c:v>12947.948</c:v>
                </c:pt>
                <c:pt idx="1914">
                  <c:v>12953.067999999999</c:v>
                </c:pt>
                <c:pt idx="1915">
                  <c:v>12961.271000000001</c:v>
                </c:pt>
                <c:pt idx="1916">
                  <c:v>12958.235000000001</c:v>
                </c:pt>
                <c:pt idx="1917">
                  <c:v>12970.321</c:v>
                </c:pt>
                <c:pt idx="1918">
                  <c:v>12976.989</c:v>
                </c:pt>
                <c:pt idx="1919">
                  <c:v>12981.712</c:v>
                </c:pt>
                <c:pt idx="1920">
                  <c:v>12983.138999999999</c:v>
                </c:pt>
                <c:pt idx="1921">
                  <c:v>12990.353999999999</c:v>
                </c:pt>
                <c:pt idx="1922">
                  <c:v>12995.856</c:v>
                </c:pt>
                <c:pt idx="1923">
                  <c:v>12999.833000000001</c:v>
                </c:pt>
                <c:pt idx="1924">
                  <c:v>13004.996999999999</c:v>
                </c:pt>
                <c:pt idx="1925">
                  <c:v>13010.638999999999</c:v>
                </c:pt>
                <c:pt idx="1926">
                  <c:v>13011.135</c:v>
                </c:pt>
                <c:pt idx="1927">
                  <c:v>13015.823</c:v>
                </c:pt>
                <c:pt idx="1928">
                  <c:v>13023.699000000001</c:v>
                </c:pt>
                <c:pt idx="1929">
                  <c:v>13024.995999999999</c:v>
                </c:pt>
                <c:pt idx="1930">
                  <c:v>13031.611000000001</c:v>
                </c:pt>
                <c:pt idx="1931">
                  <c:v>13039.554</c:v>
                </c:pt>
                <c:pt idx="1932">
                  <c:v>13042.717000000001</c:v>
                </c:pt>
                <c:pt idx="1933">
                  <c:v>13045.919</c:v>
                </c:pt>
                <c:pt idx="1934">
                  <c:v>13053.876</c:v>
                </c:pt>
                <c:pt idx="1935">
                  <c:v>13056.522000000001</c:v>
                </c:pt>
                <c:pt idx="1936">
                  <c:v>13065.532999999999</c:v>
                </c:pt>
                <c:pt idx="1937">
                  <c:v>13071.021000000001</c:v>
                </c:pt>
                <c:pt idx="1938">
                  <c:v>13077.495000000001</c:v>
                </c:pt>
                <c:pt idx="1939">
                  <c:v>13080.325000000001</c:v>
                </c:pt>
                <c:pt idx="1940">
                  <c:v>13089.314</c:v>
                </c:pt>
                <c:pt idx="1941">
                  <c:v>13093.194</c:v>
                </c:pt>
                <c:pt idx="1942">
                  <c:v>13099.781000000001</c:v>
                </c:pt>
                <c:pt idx="1943">
                  <c:v>13102.79</c:v>
                </c:pt>
                <c:pt idx="1944">
                  <c:v>13110.115</c:v>
                </c:pt>
                <c:pt idx="1945">
                  <c:v>13114.308999999999</c:v>
                </c:pt>
                <c:pt idx="1946">
                  <c:v>13115.841</c:v>
                </c:pt>
                <c:pt idx="1947">
                  <c:v>13121.183999999999</c:v>
                </c:pt>
                <c:pt idx="1948">
                  <c:v>13127.912</c:v>
                </c:pt>
                <c:pt idx="1949">
                  <c:v>13131.646000000001</c:v>
                </c:pt>
                <c:pt idx="1950">
                  <c:v>13138.876</c:v>
                </c:pt>
                <c:pt idx="1951">
                  <c:v>13144.626</c:v>
                </c:pt>
                <c:pt idx="1952">
                  <c:v>13146.517</c:v>
                </c:pt>
                <c:pt idx="1953">
                  <c:v>13149.349</c:v>
                </c:pt>
                <c:pt idx="1954">
                  <c:v>13160.502</c:v>
                </c:pt>
                <c:pt idx="1955">
                  <c:v>13165.522000000001</c:v>
                </c:pt>
                <c:pt idx="1956">
                  <c:v>13170.083000000001</c:v>
                </c:pt>
                <c:pt idx="1957">
                  <c:v>13175.448</c:v>
                </c:pt>
                <c:pt idx="1958">
                  <c:v>13178.474</c:v>
                </c:pt>
                <c:pt idx="1959">
                  <c:v>13184.013999999999</c:v>
                </c:pt>
                <c:pt idx="1960">
                  <c:v>13188.785</c:v>
                </c:pt>
                <c:pt idx="1961">
                  <c:v>13192.276</c:v>
                </c:pt>
                <c:pt idx="1962">
                  <c:v>13196.356</c:v>
                </c:pt>
                <c:pt idx="1963">
                  <c:v>13200.993</c:v>
                </c:pt>
                <c:pt idx="1964">
                  <c:v>13206.272000000001</c:v>
                </c:pt>
                <c:pt idx="1965">
                  <c:v>13211.753000000001</c:v>
                </c:pt>
                <c:pt idx="1966">
                  <c:v>13214.364</c:v>
                </c:pt>
                <c:pt idx="1967">
                  <c:v>13222.359</c:v>
                </c:pt>
                <c:pt idx="1968">
                  <c:v>13224.718000000001</c:v>
                </c:pt>
                <c:pt idx="1969">
                  <c:v>13233.550999999999</c:v>
                </c:pt>
                <c:pt idx="1970">
                  <c:v>13236.143</c:v>
                </c:pt>
                <c:pt idx="1971">
                  <c:v>13240.824000000001</c:v>
                </c:pt>
                <c:pt idx="1972">
                  <c:v>13241.602000000001</c:v>
                </c:pt>
                <c:pt idx="1973">
                  <c:v>13253.353999999999</c:v>
                </c:pt>
                <c:pt idx="1974">
                  <c:v>13255.502</c:v>
                </c:pt>
                <c:pt idx="1975">
                  <c:v>13259.032999999999</c:v>
                </c:pt>
                <c:pt idx="1976">
                  <c:v>13266.078</c:v>
                </c:pt>
                <c:pt idx="1977">
                  <c:v>13272.909</c:v>
                </c:pt>
                <c:pt idx="1978">
                  <c:v>13275.43</c:v>
                </c:pt>
                <c:pt idx="1979">
                  <c:v>13283.915999999999</c:v>
                </c:pt>
                <c:pt idx="1980">
                  <c:v>13285.290999999999</c:v>
                </c:pt>
                <c:pt idx="1981">
                  <c:v>13289.556</c:v>
                </c:pt>
                <c:pt idx="1982">
                  <c:v>13293.682000000001</c:v>
                </c:pt>
                <c:pt idx="1983">
                  <c:v>13297.603999999999</c:v>
                </c:pt>
                <c:pt idx="1984">
                  <c:v>13301.337</c:v>
                </c:pt>
                <c:pt idx="1985">
                  <c:v>13306.126</c:v>
                </c:pt>
                <c:pt idx="1986">
                  <c:v>13312.995000000001</c:v>
                </c:pt>
                <c:pt idx="1987">
                  <c:v>13315.044</c:v>
                </c:pt>
                <c:pt idx="1988">
                  <c:v>13322.584999999999</c:v>
                </c:pt>
                <c:pt idx="1989">
                  <c:v>13329.035</c:v>
                </c:pt>
                <c:pt idx="1990">
                  <c:v>13330.88</c:v>
                </c:pt>
                <c:pt idx="1991">
                  <c:v>13331.491</c:v>
                </c:pt>
                <c:pt idx="1992">
                  <c:v>13341.534</c:v>
                </c:pt>
                <c:pt idx="1993">
                  <c:v>13348.296</c:v>
                </c:pt>
                <c:pt idx="1994">
                  <c:v>13350.285</c:v>
                </c:pt>
                <c:pt idx="1995">
                  <c:v>13355.956</c:v>
                </c:pt>
                <c:pt idx="1996">
                  <c:v>13363.272999999999</c:v>
                </c:pt>
                <c:pt idx="1997">
                  <c:v>13365.058999999999</c:v>
                </c:pt>
                <c:pt idx="1998">
                  <c:v>13373.102999999999</c:v>
                </c:pt>
                <c:pt idx="1999">
                  <c:v>13375.017</c:v>
                </c:pt>
                <c:pt idx="2000">
                  <c:v>13378.995999999999</c:v>
                </c:pt>
                <c:pt idx="2001">
                  <c:v>13382.808999999999</c:v>
                </c:pt>
                <c:pt idx="2002">
                  <c:v>13390.361999999999</c:v>
                </c:pt>
                <c:pt idx="2003">
                  <c:v>13393.043</c:v>
                </c:pt>
                <c:pt idx="2004">
                  <c:v>13394.959000000001</c:v>
                </c:pt>
                <c:pt idx="2005">
                  <c:v>13402.359</c:v>
                </c:pt>
                <c:pt idx="2006">
                  <c:v>13405.97</c:v>
                </c:pt>
                <c:pt idx="2007">
                  <c:v>13412.096</c:v>
                </c:pt>
                <c:pt idx="2008">
                  <c:v>13417.904</c:v>
                </c:pt>
                <c:pt idx="2009">
                  <c:v>13421.008</c:v>
                </c:pt>
                <c:pt idx="2010">
                  <c:v>13424.835999999999</c:v>
                </c:pt>
                <c:pt idx="2011">
                  <c:v>13431.529</c:v>
                </c:pt>
                <c:pt idx="2012">
                  <c:v>13437.656999999999</c:v>
                </c:pt>
                <c:pt idx="2013">
                  <c:v>13437.031999999999</c:v>
                </c:pt>
                <c:pt idx="2014">
                  <c:v>13443.722</c:v>
                </c:pt>
                <c:pt idx="2015">
                  <c:v>13452.634</c:v>
                </c:pt>
                <c:pt idx="2016">
                  <c:v>13454.393</c:v>
                </c:pt>
                <c:pt idx="2017">
                  <c:v>13456.492</c:v>
                </c:pt>
                <c:pt idx="2018">
                  <c:v>13464.620999999999</c:v>
                </c:pt>
                <c:pt idx="2019">
                  <c:v>13468.456</c:v>
                </c:pt>
                <c:pt idx="2020">
                  <c:v>13469.062</c:v>
                </c:pt>
                <c:pt idx="2021">
                  <c:v>13474.004000000001</c:v>
                </c:pt>
                <c:pt idx="2022">
                  <c:v>13480.33</c:v>
                </c:pt>
                <c:pt idx="2023">
                  <c:v>13482.396000000001</c:v>
                </c:pt>
                <c:pt idx="2024">
                  <c:v>13488.694</c:v>
                </c:pt>
                <c:pt idx="2025">
                  <c:v>13493.643</c:v>
                </c:pt>
                <c:pt idx="2026">
                  <c:v>13500.699000000001</c:v>
                </c:pt>
                <c:pt idx="2027">
                  <c:v>13500.313</c:v>
                </c:pt>
                <c:pt idx="2028">
                  <c:v>13504.013999999999</c:v>
                </c:pt>
                <c:pt idx="2029">
                  <c:v>13512.678</c:v>
                </c:pt>
                <c:pt idx="2030">
                  <c:v>13517.864</c:v>
                </c:pt>
                <c:pt idx="2031">
                  <c:v>13524.944</c:v>
                </c:pt>
                <c:pt idx="2032">
                  <c:v>13525.531000000001</c:v>
                </c:pt>
                <c:pt idx="2033">
                  <c:v>13529.986000000001</c:v>
                </c:pt>
                <c:pt idx="2034">
                  <c:v>13536.62</c:v>
                </c:pt>
                <c:pt idx="2035">
                  <c:v>13541.593000000001</c:v>
                </c:pt>
                <c:pt idx="2036">
                  <c:v>13545.441000000001</c:v>
                </c:pt>
                <c:pt idx="2037">
                  <c:v>13549.027</c:v>
                </c:pt>
                <c:pt idx="2038">
                  <c:v>13553.821</c:v>
                </c:pt>
                <c:pt idx="2039">
                  <c:v>13557.852000000001</c:v>
                </c:pt>
                <c:pt idx="2040">
                  <c:v>13558.434999999999</c:v>
                </c:pt>
                <c:pt idx="2041">
                  <c:v>13564.124</c:v>
                </c:pt>
                <c:pt idx="2042">
                  <c:v>13568.208000000001</c:v>
                </c:pt>
                <c:pt idx="2043">
                  <c:v>13574.927</c:v>
                </c:pt>
                <c:pt idx="2044">
                  <c:v>13578.593000000001</c:v>
                </c:pt>
                <c:pt idx="2045">
                  <c:v>13584.099</c:v>
                </c:pt>
                <c:pt idx="2046">
                  <c:v>13585.32</c:v>
                </c:pt>
                <c:pt idx="2047">
                  <c:v>13585.195</c:v>
                </c:pt>
                <c:pt idx="2048">
                  <c:v>13598.744000000001</c:v>
                </c:pt>
                <c:pt idx="2049">
                  <c:v>13600.385</c:v>
                </c:pt>
                <c:pt idx="2050">
                  <c:v>13606.212</c:v>
                </c:pt>
                <c:pt idx="2051">
                  <c:v>13610.499</c:v>
                </c:pt>
                <c:pt idx="2052">
                  <c:v>13616.883</c:v>
                </c:pt>
                <c:pt idx="2053">
                  <c:v>13619.415000000001</c:v>
                </c:pt>
                <c:pt idx="2054">
                  <c:v>13626.353999999999</c:v>
                </c:pt>
                <c:pt idx="2055">
                  <c:v>13628.407999999999</c:v>
                </c:pt>
                <c:pt idx="2056">
                  <c:v>13630.59</c:v>
                </c:pt>
                <c:pt idx="2057">
                  <c:v>13635.823</c:v>
                </c:pt>
                <c:pt idx="2058">
                  <c:v>13634.384</c:v>
                </c:pt>
                <c:pt idx="2059">
                  <c:v>13640.174999999999</c:v>
                </c:pt>
                <c:pt idx="2060">
                  <c:v>13646.763000000001</c:v>
                </c:pt>
                <c:pt idx="2061">
                  <c:v>13655.691000000001</c:v>
                </c:pt>
                <c:pt idx="2062">
                  <c:v>13656.472</c:v>
                </c:pt>
                <c:pt idx="2063">
                  <c:v>13661.799000000001</c:v>
                </c:pt>
                <c:pt idx="2064">
                  <c:v>13665.075999999999</c:v>
                </c:pt>
                <c:pt idx="2065">
                  <c:v>13667.841</c:v>
                </c:pt>
                <c:pt idx="2066">
                  <c:v>13669.918</c:v>
                </c:pt>
                <c:pt idx="2067">
                  <c:v>13680.245000000001</c:v>
                </c:pt>
                <c:pt idx="2068">
                  <c:v>13685.074000000001</c:v>
                </c:pt>
                <c:pt idx="2069">
                  <c:v>13683.386</c:v>
                </c:pt>
                <c:pt idx="2070">
                  <c:v>13690.383</c:v>
                </c:pt>
                <c:pt idx="2071">
                  <c:v>13696.152</c:v>
                </c:pt>
                <c:pt idx="2072">
                  <c:v>13698.397000000001</c:v>
                </c:pt>
                <c:pt idx="2073">
                  <c:v>13703.111999999999</c:v>
                </c:pt>
                <c:pt idx="2074">
                  <c:v>13708.108</c:v>
                </c:pt>
                <c:pt idx="2075">
                  <c:v>13710.731</c:v>
                </c:pt>
                <c:pt idx="2076">
                  <c:v>13713.741</c:v>
                </c:pt>
                <c:pt idx="2077">
                  <c:v>13718.22</c:v>
                </c:pt>
                <c:pt idx="2078">
                  <c:v>13719.378000000001</c:v>
                </c:pt>
                <c:pt idx="2079">
                  <c:v>13723.799000000001</c:v>
                </c:pt>
                <c:pt idx="2080">
                  <c:v>13729.91</c:v>
                </c:pt>
                <c:pt idx="2081">
                  <c:v>13732.911</c:v>
                </c:pt>
                <c:pt idx="2082">
                  <c:v>13736.807000000001</c:v>
                </c:pt>
                <c:pt idx="2083">
                  <c:v>13742.396000000001</c:v>
                </c:pt>
                <c:pt idx="2084">
                  <c:v>13744.977000000001</c:v>
                </c:pt>
                <c:pt idx="2085">
                  <c:v>13747.022000000001</c:v>
                </c:pt>
                <c:pt idx="2086">
                  <c:v>13755.222</c:v>
                </c:pt>
                <c:pt idx="2087">
                  <c:v>13762.901</c:v>
                </c:pt>
                <c:pt idx="2088">
                  <c:v>13761.253000000001</c:v>
                </c:pt>
                <c:pt idx="2089">
                  <c:v>13765.164000000001</c:v>
                </c:pt>
                <c:pt idx="2090">
                  <c:v>13773.441999999999</c:v>
                </c:pt>
                <c:pt idx="2091">
                  <c:v>13775.504999999999</c:v>
                </c:pt>
                <c:pt idx="2092">
                  <c:v>13781.386</c:v>
                </c:pt>
                <c:pt idx="2093">
                  <c:v>13780.891</c:v>
                </c:pt>
                <c:pt idx="2094">
                  <c:v>13786.129000000001</c:v>
                </c:pt>
                <c:pt idx="2095">
                  <c:v>13787.378000000001</c:v>
                </c:pt>
                <c:pt idx="2096">
                  <c:v>13795.166999999999</c:v>
                </c:pt>
                <c:pt idx="2097">
                  <c:v>13799.895</c:v>
                </c:pt>
                <c:pt idx="2098">
                  <c:v>13798.557000000001</c:v>
                </c:pt>
                <c:pt idx="2099">
                  <c:v>13804.905000000001</c:v>
                </c:pt>
                <c:pt idx="2100">
                  <c:v>13811.896000000001</c:v>
                </c:pt>
                <c:pt idx="2101">
                  <c:v>13815.767</c:v>
                </c:pt>
                <c:pt idx="2102">
                  <c:v>13817.413</c:v>
                </c:pt>
                <c:pt idx="2103">
                  <c:v>13820.192999999999</c:v>
                </c:pt>
                <c:pt idx="2104">
                  <c:v>13828.237999999999</c:v>
                </c:pt>
                <c:pt idx="2105">
                  <c:v>13829.54</c:v>
                </c:pt>
                <c:pt idx="2106">
                  <c:v>13836.119000000001</c:v>
                </c:pt>
                <c:pt idx="2107">
                  <c:v>13837.877</c:v>
                </c:pt>
                <c:pt idx="2108">
                  <c:v>13844.463</c:v>
                </c:pt>
                <c:pt idx="2109">
                  <c:v>13848.079</c:v>
                </c:pt>
                <c:pt idx="2110">
                  <c:v>13853.463</c:v>
                </c:pt>
                <c:pt idx="2111">
                  <c:v>13857.065000000001</c:v>
                </c:pt>
                <c:pt idx="2112">
                  <c:v>13858.019</c:v>
                </c:pt>
                <c:pt idx="2113">
                  <c:v>13865.168</c:v>
                </c:pt>
                <c:pt idx="2114">
                  <c:v>13865.377</c:v>
                </c:pt>
                <c:pt idx="2115">
                  <c:v>13868.575000000001</c:v>
                </c:pt>
                <c:pt idx="2116">
                  <c:v>13872.814</c:v>
                </c:pt>
                <c:pt idx="2117">
                  <c:v>13875.883</c:v>
                </c:pt>
                <c:pt idx="2118">
                  <c:v>13878.191999999999</c:v>
                </c:pt>
                <c:pt idx="2119">
                  <c:v>13884.800999999999</c:v>
                </c:pt>
                <c:pt idx="2120">
                  <c:v>13890.888999999999</c:v>
                </c:pt>
                <c:pt idx="2121">
                  <c:v>13891.210999999999</c:v>
                </c:pt>
                <c:pt idx="2122">
                  <c:v>13889.115</c:v>
                </c:pt>
                <c:pt idx="2123">
                  <c:v>13901.434999999999</c:v>
                </c:pt>
                <c:pt idx="2124">
                  <c:v>13905.130999999999</c:v>
                </c:pt>
                <c:pt idx="2125">
                  <c:v>13909.428</c:v>
                </c:pt>
                <c:pt idx="2126">
                  <c:v>13912.346</c:v>
                </c:pt>
                <c:pt idx="2127">
                  <c:v>13917.387000000001</c:v>
                </c:pt>
                <c:pt idx="2128">
                  <c:v>13918.128000000001</c:v>
                </c:pt>
                <c:pt idx="2129">
                  <c:v>13925.459000000001</c:v>
                </c:pt>
                <c:pt idx="2130">
                  <c:v>13930.135</c:v>
                </c:pt>
                <c:pt idx="2131">
                  <c:v>13929.112999999999</c:v>
                </c:pt>
                <c:pt idx="2132">
                  <c:v>13933.802</c:v>
                </c:pt>
                <c:pt idx="2133">
                  <c:v>13937.736999999999</c:v>
                </c:pt>
                <c:pt idx="2134">
                  <c:v>13938.285</c:v>
                </c:pt>
                <c:pt idx="2135">
                  <c:v>13943.023999999999</c:v>
                </c:pt>
                <c:pt idx="2136">
                  <c:v>13948.707</c:v>
                </c:pt>
                <c:pt idx="2137">
                  <c:v>13951.617</c:v>
                </c:pt>
                <c:pt idx="2138">
                  <c:v>13954.196</c:v>
                </c:pt>
                <c:pt idx="2139">
                  <c:v>13961.216</c:v>
                </c:pt>
                <c:pt idx="2140">
                  <c:v>13963.055</c:v>
                </c:pt>
                <c:pt idx="2141">
                  <c:v>13959.724</c:v>
                </c:pt>
                <c:pt idx="2142">
                  <c:v>13973.144</c:v>
                </c:pt>
                <c:pt idx="2143">
                  <c:v>13974.861999999999</c:v>
                </c:pt>
                <c:pt idx="2144">
                  <c:v>13976</c:v>
                </c:pt>
                <c:pt idx="2145">
                  <c:v>13978.716</c:v>
                </c:pt>
                <c:pt idx="2146">
                  <c:v>13988.019</c:v>
                </c:pt>
                <c:pt idx="2147">
                  <c:v>13988.718000000001</c:v>
                </c:pt>
                <c:pt idx="2148">
                  <c:v>13991.155000000001</c:v>
                </c:pt>
                <c:pt idx="2149">
                  <c:v>13998.683000000001</c:v>
                </c:pt>
                <c:pt idx="2150">
                  <c:v>13999.978999999999</c:v>
                </c:pt>
                <c:pt idx="2151">
                  <c:v>14001.501</c:v>
                </c:pt>
                <c:pt idx="2152">
                  <c:v>14006.802</c:v>
                </c:pt>
                <c:pt idx="2153">
                  <c:v>14008.151</c:v>
                </c:pt>
                <c:pt idx="2154">
                  <c:v>14010.481</c:v>
                </c:pt>
                <c:pt idx="2155">
                  <c:v>14014.852000000001</c:v>
                </c:pt>
                <c:pt idx="2156">
                  <c:v>14017.306</c:v>
                </c:pt>
                <c:pt idx="2157">
                  <c:v>14020.498</c:v>
                </c:pt>
                <c:pt idx="2158">
                  <c:v>14026.141</c:v>
                </c:pt>
                <c:pt idx="2159">
                  <c:v>14031.08</c:v>
                </c:pt>
                <c:pt idx="2160">
                  <c:v>14026.919</c:v>
                </c:pt>
                <c:pt idx="2161">
                  <c:v>14036.016</c:v>
                </c:pt>
                <c:pt idx="2162">
                  <c:v>14041.316999999999</c:v>
                </c:pt>
                <c:pt idx="2163">
                  <c:v>14042.337</c:v>
                </c:pt>
                <c:pt idx="2164">
                  <c:v>14047.296</c:v>
                </c:pt>
                <c:pt idx="2165">
                  <c:v>14053.825999999999</c:v>
                </c:pt>
                <c:pt idx="2166">
                  <c:v>14058.814</c:v>
                </c:pt>
                <c:pt idx="2167">
                  <c:v>14057.669</c:v>
                </c:pt>
                <c:pt idx="2168">
                  <c:v>14062.593999999999</c:v>
                </c:pt>
                <c:pt idx="2169">
                  <c:v>14065.853999999999</c:v>
                </c:pt>
                <c:pt idx="2170">
                  <c:v>14066.114</c:v>
                </c:pt>
                <c:pt idx="2171">
                  <c:v>14071.424000000001</c:v>
                </c:pt>
                <c:pt idx="2172">
                  <c:v>14075.157999999999</c:v>
                </c:pt>
                <c:pt idx="2173">
                  <c:v>14076.914000000001</c:v>
                </c:pt>
                <c:pt idx="2174">
                  <c:v>14079.95</c:v>
                </c:pt>
                <c:pt idx="2175">
                  <c:v>14086.447</c:v>
                </c:pt>
                <c:pt idx="2176">
                  <c:v>14086.611000000001</c:v>
                </c:pt>
                <c:pt idx="2177">
                  <c:v>14089.789000000001</c:v>
                </c:pt>
                <c:pt idx="2178">
                  <c:v>14097.24</c:v>
                </c:pt>
                <c:pt idx="2179">
                  <c:v>14095.734</c:v>
                </c:pt>
                <c:pt idx="2180">
                  <c:v>14103.39</c:v>
                </c:pt>
                <c:pt idx="2181">
                  <c:v>14109.733</c:v>
                </c:pt>
                <c:pt idx="2182">
                  <c:v>14109.766</c:v>
                </c:pt>
                <c:pt idx="2183">
                  <c:v>14109.47</c:v>
                </c:pt>
                <c:pt idx="2184">
                  <c:v>14117.272000000001</c:v>
                </c:pt>
                <c:pt idx="2185">
                  <c:v>14121.511</c:v>
                </c:pt>
                <c:pt idx="2186">
                  <c:v>14122.906999999999</c:v>
                </c:pt>
                <c:pt idx="2187">
                  <c:v>14126.812</c:v>
                </c:pt>
                <c:pt idx="2188">
                  <c:v>14130.544</c:v>
                </c:pt>
                <c:pt idx="2189">
                  <c:v>14132.388999999999</c:v>
                </c:pt>
                <c:pt idx="2190">
                  <c:v>14135.816999999999</c:v>
                </c:pt>
                <c:pt idx="2191">
                  <c:v>14138.821</c:v>
                </c:pt>
                <c:pt idx="2192">
                  <c:v>14143.722</c:v>
                </c:pt>
                <c:pt idx="2193">
                  <c:v>14142.216</c:v>
                </c:pt>
                <c:pt idx="2194">
                  <c:v>14149.378000000001</c:v>
                </c:pt>
                <c:pt idx="2195">
                  <c:v>14153.383</c:v>
                </c:pt>
                <c:pt idx="2196">
                  <c:v>14154.232</c:v>
                </c:pt>
                <c:pt idx="2197">
                  <c:v>14159.612999999999</c:v>
                </c:pt>
                <c:pt idx="2198">
                  <c:v>14154.277</c:v>
                </c:pt>
                <c:pt idx="2199">
                  <c:v>14161.981</c:v>
                </c:pt>
                <c:pt idx="2200">
                  <c:v>14167.08</c:v>
                </c:pt>
                <c:pt idx="2201">
                  <c:v>14171.441000000001</c:v>
                </c:pt>
                <c:pt idx="2202">
                  <c:v>14172.547</c:v>
                </c:pt>
                <c:pt idx="2203">
                  <c:v>14178.800999999999</c:v>
                </c:pt>
                <c:pt idx="2204">
                  <c:v>14181.137000000001</c:v>
                </c:pt>
                <c:pt idx="2205">
                  <c:v>14185.438</c:v>
                </c:pt>
                <c:pt idx="2206">
                  <c:v>14186.73</c:v>
                </c:pt>
                <c:pt idx="2207">
                  <c:v>14190.933000000001</c:v>
                </c:pt>
                <c:pt idx="2208">
                  <c:v>14194.509</c:v>
                </c:pt>
                <c:pt idx="2209">
                  <c:v>14193.744000000001</c:v>
                </c:pt>
                <c:pt idx="2210">
                  <c:v>14198.656000000001</c:v>
                </c:pt>
                <c:pt idx="2211">
                  <c:v>14204.23</c:v>
                </c:pt>
                <c:pt idx="2212">
                  <c:v>14205.666999999999</c:v>
                </c:pt>
                <c:pt idx="2213">
                  <c:v>14206.692999999999</c:v>
                </c:pt>
                <c:pt idx="2214">
                  <c:v>14209.603999999999</c:v>
                </c:pt>
                <c:pt idx="2215">
                  <c:v>14213.569</c:v>
                </c:pt>
                <c:pt idx="2216">
                  <c:v>14212.57</c:v>
                </c:pt>
                <c:pt idx="2217">
                  <c:v>14213.963</c:v>
                </c:pt>
                <c:pt idx="2218">
                  <c:v>14222.736999999999</c:v>
                </c:pt>
                <c:pt idx="2219">
                  <c:v>14221.531999999999</c:v>
                </c:pt>
                <c:pt idx="2220">
                  <c:v>14228.035</c:v>
                </c:pt>
                <c:pt idx="2221">
                  <c:v>14233.312</c:v>
                </c:pt>
                <c:pt idx="2222">
                  <c:v>14235.242</c:v>
                </c:pt>
                <c:pt idx="2223">
                  <c:v>14239.259</c:v>
                </c:pt>
                <c:pt idx="2224">
                  <c:v>14241.374</c:v>
                </c:pt>
                <c:pt idx="2225">
                  <c:v>14244.223</c:v>
                </c:pt>
                <c:pt idx="2226">
                  <c:v>14247.092000000001</c:v>
                </c:pt>
                <c:pt idx="2227">
                  <c:v>14251.298000000001</c:v>
                </c:pt>
                <c:pt idx="2228">
                  <c:v>14250.703</c:v>
                </c:pt>
                <c:pt idx="2229">
                  <c:v>14251.287</c:v>
                </c:pt>
                <c:pt idx="2230">
                  <c:v>14257.790999999999</c:v>
                </c:pt>
                <c:pt idx="2231">
                  <c:v>14257.797</c:v>
                </c:pt>
                <c:pt idx="2232">
                  <c:v>14259.777</c:v>
                </c:pt>
                <c:pt idx="2233">
                  <c:v>14262.341</c:v>
                </c:pt>
                <c:pt idx="2234">
                  <c:v>14265.529</c:v>
                </c:pt>
                <c:pt idx="2235">
                  <c:v>14266.156000000001</c:v>
                </c:pt>
                <c:pt idx="2236">
                  <c:v>14265.546</c:v>
                </c:pt>
                <c:pt idx="2237">
                  <c:v>14275.736999999999</c:v>
                </c:pt>
                <c:pt idx="2238">
                  <c:v>14277.415000000001</c:v>
                </c:pt>
                <c:pt idx="2239">
                  <c:v>14279.868</c:v>
                </c:pt>
                <c:pt idx="2240">
                  <c:v>14282.157999999999</c:v>
                </c:pt>
                <c:pt idx="2241">
                  <c:v>14288.385</c:v>
                </c:pt>
                <c:pt idx="2242">
                  <c:v>14290.591</c:v>
                </c:pt>
                <c:pt idx="2243">
                  <c:v>14293.441999999999</c:v>
                </c:pt>
                <c:pt idx="2244">
                  <c:v>14296.547</c:v>
                </c:pt>
                <c:pt idx="2245">
                  <c:v>14296.688</c:v>
                </c:pt>
                <c:pt idx="2246">
                  <c:v>14300.063</c:v>
                </c:pt>
                <c:pt idx="2247">
                  <c:v>14304.155000000001</c:v>
                </c:pt>
                <c:pt idx="2248">
                  <c:v>14304.121999999999</c:v>
                </c:pt>
                <c:pt idx="2249">
                  <c:v>14307.008</c:v>
                </c:pt>
                <c:pt idx="2250">
                  <c:v>14309.883</c:v>
                </c:pt>
                <c:pt idx="2251">
                  <c:v>14310.678</c:v>
                </c:pt>
                <c:pt idx="2252">
                  <c:v>14315.007</c:v>
                </c:pt>
                <c:pt idx="2253">
                  <c:v>14316.793</c:v>
                </c:pt>
                <c:pt idx="2254">
                  <c:v>14322.57</c:v>
                </c:pt>
                <c:pt idx="2255">
                  <c:v>14318.433999999999</c:v>
                </c:pt>
                <c:pt idx="2256">
                  <c:v>14327.353999999999</c:v>
                </c:pt>
                <c:pt idx="2257">
                  <c:v>14332.421</c:v>
                </c:pt>
                <c:pt idx="2258">
                  <c:v>14334.066999999999</c:v>
                </c:pt>
                <c:pt idx="2259">
                  <c:v>14334.712</c:v>
                </c:pt>
                <c:pt idx="2260">
                  <c:v>14342.876</c:v>
                </c:pt>
                <c:pt idx="2261">
                  <c:v>14343.168</c:v>
                </c:pt>
                <c:pt idx="2262">
                  <c:v>14343.552</c:v>
                </c:pt>
                <c:pt idx="2263">
                  <c:v>14349.852000000001</c:v>
                </c:pt>
                <c:pt idx="2264">
                  <c:v>14348.998</c:v>
                </c:pt>
                <c:pt idx="2265">
                  <c:v>14350.472</c:v>
                </c:pt>
                <c:pt idx="2266">
                  <c:v>14354.271000000001</c:v>
                </c:pt>
                <c:pt idx="2267">
                  <c:v>14356.201999999999</c:v>
                </c:pt>
                <c:pt idx="2268">
                  <c:v>14360.255999999999</c:v>
                </c:pt>
                <c:pt idx="2269">
                  <c:v>14359.868</c:v>
                </c:pt>
                <c:pt idx="2270">
                  <c:v>14366.367</c:v>
                </c:pt>
                <c:pt idx="2271">
                  <c:v>14366.909</c:v>
                </c:pt>
                <c:pt idx="2272">
                  <c:v>14369.967000000001</c:v>
                </c:pt>
                <c:pt idx="2273">
                  <c:v>14373.244000000001</c:v>
                </c:pt>
                <c:pt idx="2274">
                  <c:v>14371.066999999999</c:v>
                </c:pt>
                <c:pt idx="2275">
                  <c:v>14377.365</c:v>
                </c:pt>
                <c:pt idx="2276">
                  <c:v>14382.691000000001</c:v>
                </c:pt>
                <c:pt idx="2277">
                  <c:v>14383.939</c:v>
                </c:pt>
                <c:pt idx="2278">
                  <c:v>14382.01</c:v>
                </c:pt>
                <c:pt idx="2279">
                  <c:v>14387.058000000001</c:v>
                </c:pt>
                <c:pt idx="2280">
                  <c:v>14392.76</c:v>
                </c:pt>
                <c:pt idx="2281">
                  <c:v>14391.784</c:v>
                </c:pt>
                <c:pt idx="2282">
                  <c:v>14393.619000000001</c:v>
                </c:pt>
                <c:pt idx="2283">
                  <c:v>14397.298000000001</c:v>
                </c:pt>
                <c:pt idx="2284">
                  <c:v>14401.322</c:v>
                </c:pt>
                <c:pt idx="2285">
                  <c:v>14397.245000000001</c:v>
                </c:pt>
                <c:pt idx="2286">
                  <c:v>14406.269</c:v>
                </c:pt>
                <c:pt idx="2287">
                  <c:v>14406.394</c:v>
                </c:pt>
                <c:pt idx="2288">
                  <c:v>14407.25</c:v>
                </c:pt>
                <c:pt idx="2289">
                  <c:v>14408.418</c:v>
                </c:pt>
                <c:pt idx="2290">
                  <c:v>14411.044</c:v>
                </c:pt>
                <c:pt idx="2291">
                  <c:v>14412.772000000001</c:v>
                </c:pt>
                <c:pt idx="2292">
                  <c:v>14414.807000000001</c:v>
                </c:pt>
                <c:pt idx="2293">
                  <c:v>14418.153</c:v>
                </c:pt>
                <c:pt idx="2294">
                  <c:v>14418.213</c:v>
                </c:pt>
                <c:pt idx="2295">
                  <c:v>14425.313</c:v>
                </c:pt>
                <c:pt idx="2296">
                  <c:v>14430.526</c:v>
                </c:pt>
                <c:pt idx="2297">
                  <c:v>14427.173000000001</c:v>
                </c:pt>
                <c:pt idx="2298">
                  <c:v>14430.478999999999</c:v>
                </c:pt>
                <c:pt idx="2299">
                  <c:v>14433.005999999999</c:v>
                </c:pt>
                <c:pt idx="2300">
                  <c:v>14437.468999999999</c:v>
                </c:pt>
                <c:pt idx="2301">
                  <c:v>14435.169</c:v>
                </c:pt>
                <c:pt idx="2302">
                  <c:v>14437.710999999999</c:v>
                </c:pt>
                <c:pt idx="2303">
                  <c:v>14444.177</c:v>
                </c:pt>
                <c:pt idx="2304">
                  <c:v>14445.244000000001</c:v>
                </c:pt>
                <c:pt idx="2305">
                  <c:v>14444.249</c:v>
                </c:pt>
                <c:pt idx="2306">
                  <c:v>14449.977999999999</c:v>
                </c:pt>
                <c:pt idx="2307">
                  <c:v>14451.52</c:v>
                </c:pt>
                <c:pt idx="2308">
                  <c:v>14451.767</c:v>
                </c:pt>
                <c:pt idx="2309">
                  <c:v>14456.35</c:v>
                </c:pt>
                <c:pt idx="2310">
                  <c:v>14460.709000000001</c:v>
                </c:pt>
                <c:pt idx="2311">
                  <c:v>14460.321</c:v>
                </c:pt>
                <c:pt idx="2312">
                  <c:v>14460.114</c:v>
                </c:pt>
                <c:pt idx="2313">
                  <c:v>14461.375</c:v>
                </c:pt>
                <c:pt idx="2314">
                  <c:v>14467.944</c:v>
                </c:pt>
                <c:pt idx="2315">
                  <c:v>14468.093000000001</c:v>
                </c:pt>
                <c:pt idx="2316">
                  <c:v>14475.291999999999</c:v>
                </c:pt>
                <c:pt idx="2317">
                  <c:v>14476.009</c:v>
                </c:pt>
                <c:pt idx="2318">
                  <c:v>14476.7</c:v>
                </c:pt>
                <c:pt idx="2319">
                  <c:v>14480.375</c:v>
                </c:pt>
                <c:pt idx="2320">
                  <c:v>14482.921</c:v>
                </c:pt>
                <c:pt idx="2321">
                  <c:v>14484.191000000001</c:v>
                </c:pt>
                <c:pt idx="2322">
                  <c:v>14486.835999999999</c:v>
                </c:pt>
                <c:pt idx="2323">
                  <c:v>14489.04</c:v>
                </c:pt>
                <c:pt idx="2324">
                  <c:v>14489.489</c:v>
                </c:pt>
                <c:pt idx="2325">
                  <c:v>14491.045</c:v>
                </c:pt>
                <c:pt idx="2326">
                  <c:v>14494.325999999999</c:v>
                </c:pt>
                <c:pt idx="2327">
                  <c:v>14499.027</c:v>
                </c:pt>
                <c:pt idx="2328">
                  <c:v>14497.596</c:v>
                </c:pt>
                <c:pt idx="2329">
                  <c:v>14502.311</c:v>
                </c:pt>
                <c:pt idx="2330">
                  <c:v>14501.646000000001</c:v>
                </c:pt>
                <c:pt idx="2331">
                  <c:v>14503.156000000001</c:v>
                </c:pt>
                <c:pt idx="2332">
                  <c:v>14504.671</c:v>
                </c:pt>
                <c:pt idx="2333">
                  <c:v>14508.585999999999</c:v>
                </c:pt>
                <c:pt idx="2334">
                  <c:v>14513.209000000001</c:v>
                </c:pt>
                <c:pt idx="2335">
                  <c:v>14514.32</c:v>
                </c:pt>
                <c:pt idx="2336">
                  <c:v>14517.876</c:v>
                </c:pt>
                <c:pt idx="2337">
                  <c:v>14519.239</c:v>
                </c:pt>
                <c:pt idx="2338">
                  <c:v>14520.661</c:v>
                </c:pt>
                <c:pt idx="2339">
                  <c:v>14526.054</c:v>
                </c:pt>
                <c:pt idx="2340">
                  <c:v>14527.973</c:v>
                </c:pt>
                <c:pt idx="2341">
                  <c:v>14524.609</c:v>
                </c:pt>
                <c:pt idx="2342">
                  <c:v>14530.772999999999</c:v>
                </c:pt>
                <c:pt idx="2343">
                  <c:v>14533.912</c:v>
                </c:pt>
                <c:pt idx="2344">
                  <c:v>14534.338</c:v>
                </c:pt>
                <c:pt idx="2345">
                  <c:v>14536.574000000001</c:v>
                </c:pt>
                <c:pt idx="2346">
                  <c:v>14540.005999999999</c:v>
                </c:pt>
                <c:pt idx="2347">
                  <c:v>14540.146000000001</c:v>
                </c:pt>
                <c:pt idx="2348">
                  <c:v>14541.983</c:v>
                </c:pt>
                <c:pt idx="2349">
                  <c:v>14545.228999999999</c:v>
                </c:pt>
                <c:pt idx="2350">
                  <c:v>14547.018</c:v>
                </c:pt>
                <c:pt idx="2351">
                  <c:v>14547.287</c:v>
                </c:pt>
                <c:pt idx="2352">
                  <c:v>14546.627</c:v>
                </c:pt>
                <c:pt idx="2353">
                  <c:v>14556.24</c:v>
                </c:pt>
                <c:pt idx="2354">
                  <c:v>14556.322</c:v>
                </c:pt>
                <c:pt idx="2355">
                  <c:v>14557.550999999999</c:v>
                </c:pt>
                <c:pt idx="2356">
                  <c:v>14560.036</c:v>
                </c:pt>
                <c:pt idx="2357">
                  <c:v>14563.111000000001</c:v>
                </c:pt>
                <c:pt idx="2358">
                  <c:v>14565.214</c:v>
                </c:pt>
                <c:pt idx="2359">
                  <c:v>14566.434999999999</c:v>
                </c:pt>
                <c:pt idx="2360">
                  <c:v>14569.262000000001</c:v>
                </c:pt>
                <c:pt idx="2361">
                  <c:v>14570.825999999999</c:v>
                </c:pt>
                <c:pt idx="2362">
                  <c:v>14571.55</c:v>
                </c:pt>
                <c:pt idx="2363">
                  <c:v>14573.566000000001</c:v>
                </c:pt>
                <c:pt idx="2364">
                  <c:v>14574.022000000001</c:v>
                </c:pt>
                <c:pt idx="2365">
                  <c:v>14576.337</c:v>
                </c:pt>
                <c:pt idx="2366">
                  <c:v>14578.589</c:v>
                </c:pt>
                <c:pt idx="2367">
                  <c:v>14580.644</c:v>
                </c:pt>
                <c:pt idx="2368">
                  <c:v>14582.023999999999</c:v>
                </c:pt>
                <c:pt idx="2369">
                  <c:v>14586.08</c:v>
                </c:pt>
                <c:pt idx="2370">
                  <c:v>14588.83</c:v>
                </c:pt>
                <c:pt idx="2371">
                  <c:v>14585.905000000001</c:v>
                </c:pt>
                <c:pt idx="2372">
                  <c:v>14592.114</c:v>
                </c:pt>
                <c:pt idx="2373">
                  <c:v>14598.21</c:v>
                </c:pt>
                <c:pt idx="2374">
                  <c:v>14596.661</c:v>
                </c:pt>
                <c:pt idx="2375">
                  <c:v>14597.82</c:v>
                </c:pt>
                <c:pt idx="2376">
                  <c:v>14602.812</c:v>
                </c:pt>
                <c:pt idx="2377">
                  <c:v>14602.191999999999</c:v>
                </c:pt>
                <c:pt idx="2378">
                  <c:v>14606.596</c:v>
                </c:pt>
                <c:pt idx="2379">
                  <c:v>14605.11</c:v>
                </c:pt>
                <c:pt idx="2380">
                  <c:v>14608.566999999999</c:v>
                </c:pt>
                <c:pt idx="2381">
                  <c:v>14605.834000000001</c:v>
                </c:pt>
                <c:pt idx="2382">
                  <c:v>14605.038</c:v>
                </c:pt>
                <c:pt idx="2383">
                  <c:v>14613.703</c:v>
                </c:pt>
                <c:pt idx="2384">
                  <c:v>14612.998</c:v>
                </c:pt>
                <c:pt idx="2385">
                  <c:v>14618.409</c:v>
                </c:pt>
                <c:pt idx="2386">
                  <c:v>14620.563</c:v>
                </c:pt>
                <c:pt idx="2387">
                  <c:v>14620.745000000001</c:v>
                </c:pt>
                <c:pt idx="2388">
                  <c:v>14619.852000000001</c:v>
                </c:pt>
                <c:pt idx="2389">
                  <c:v>14624.752</c:v>
                </c:pt>
                <c:pt idx="2390">
                  <c:v>14625.121999999999</c:v>
                </c:pt>
                <c:pt idx="2391">
                  <c:v>14621.107</c:v>
                </c:pt>
                <c:pt idx="2392">
                  <c:v>14632.333000000001</c:v>
                </c:pt>
                <c:pt idx="2393">
                  <c:v>14636.362999999999</c:v>
                </c:pt>
                <c:pt idx="2394">
                  <c:v>14632.098</c:v>
                </c:pt>
                <c:pt idx="2395">
                  <c:v>14636.531999999999</c:v>
                </c:pt>
                <c:pt idx="2396">
                  <c:v>14639.146000000001</c:v>
                </c:pt>
                <c:pt idx="2397">
                  <c:v>14637.449000000001</c:v>
                </c:pt>
                <c:pt idx="2398">
                  <c:v>14641.739</c:v>
                </c:pt>
                <c:pt idx="2399">
                  <c:v>14641.646000000001</c:v>
                </c:pt>
                <c:pt idx="2400">
                  <c:v>14645.735000000001</c:v>
                </c:pt>
                <c:pt idx="2401">
                  <c:v>14644.091</c:v>
                </c:pt>
                <c:pt idx="2402">
                  <c:v>14648.804</c:v>
                </c:pt>
                <c:pt idx="2403">
                  <c:v>14651.178</c:v>
                </c:pt>
                <c:pt idx="2404">
                  <c:v>14651.108</c:v>
                </c:pt>
                <c:pt idx="2405">
                  <c:v>14653.996999999999</c:v>
                </c:pt>
                <c:pt idx="2406">
                  <c:v>14657.839</c:v>
                </c:pt>
                <c:pt idx="2407">
                  <c:v>14655.174000000001</c:v>
                </c:pt>
                <c:pt idx="2408">
                  <c:v>14660.134</c:v>
                </c:pt>
                <c:pt idx="2409">
                  <c:v>14661.751</c:v>
                </c:pt>
                <c:pt idx="2410">
                  <c:v>14660.653</c:v>
                </c:pt>
                <c:pt idx="2411">
                  <c:v>14661.584999999999</c:v>
                </c:pt>
                <c:pt idx="2412">
                  <c:v>14667.184999999999</c:v>
                </c:pt>
                <c:pt idx="2413">
                  <c:v>14670.797</c:v>
                </c:pt>
                <c:pt idx="2414">
                  <c:v>14671.402</c:v>
                </c:pt>
                <c:pt idx="2415">
                  <c:v>14673.203</c:v>
                </c:pt>
                <c:pt idx="2416">
                  <c:v>14676.165999999999</c:v>
                </c:pt>
                <c:pt idx="2417">
                  <c:v>14679.507</c:v>
                </c:pt>
                <c:pt idx="2418">
                  <c:v>14678.82</c:v>
                </c:pt>
                <c:pt idx="2419">
                  <c:v>14679.995000000001</c:v>
                </c:pt>
                <c:pt idx="2420">
                  <c:v>14682.446</c:v>
                </c:pt>
                <c:pt idx="2421">
                  <c:v>14683.932000000001</c:v>
                </c:pt>
                <c:pt idx="2422">
                  <c:v>14685.655000000001</c:v>
                </c:pt>
                <c:pt idx="2423">
                  <c:v>14689.482</c:v>
                </c:pt>
                <c:pt idx="2424">
                  <c:v>14688.767</c:v>
                </c:pt>
                <c:pt idx="2425">
                  <c:v>14689.915999999999</c:v>
                </c:pt>
                <c:pt idx="2426">
                  <c:v>14693.246999999999</c:v>
                </c:pt>
                <c:pt idx="2427">
                  <c:v>14694.861999999999</c:v>
                </c:pt>
                <c:pt idx="2428">
                  <c:v>14694.724</c:v>
                </c:pt>
                <c:pt idx="2429">
                  <c:v>14698.371999999999</c:v>
                </c:pt>
                <c:pt idx="2430">
                  <c:v>14695.824000000001</c:v>
                </c:pt>
                <c:pt idx="2431">
                  <c:v>14702.314</c:v>
                </c:pt>
                <c:pt idx="2432">
                  <c:v>14708.272999999999</c:v>
                </c:pt>
                <c:pt idx="2433">
                  <c:v>14707.146000000001</c:v>
                </c:pt>
                <c:pt idx="2434">
                  <c:v>14707.762000000001</c:v>
                </c:pt>
                <c:pt idx="2435">
                  <c:v>14709.246999999999</c:v>
                </c:pt>
                <c:pt idx="2436">
                  <c:v>14712.689</c:v>
                </c:pt>
                <c:pt idx="2437">
                  <c:v>14712.556</c:v>
                </c:pt>
                <c:pt idx="2438">
                  <c:v>14715.188</c:v>
                </c:pt>
                <c:pt idx="2439">
                  <c:v>14716.398999999999</c:v>
                </c:pt>
                <c:pt idx="2440">
                  <c:v>14716.013999999999</c:v>
                </c:pt>
                <c:pt idx="2441">
                  <c:v>14717.51</c:v>
                </c:pt>
                <c:pt idx="2442">
                  <c:v>14720.156000000001</c:v>
                </c:pt>
                <c:pt idx="2443">
                  <c:v>14724.084999999999</c:v>
                </c:pt>
                <c:pt idx="2444">
                  <c:v>14722.681</c:v>
                </c:pt>
                <c:pt idx="2445">
                  <c:v>14728.434999999999</c:v>
                </c:pt>
                <c:pt idx="2446">
                  <c:v>14729.296</c:v>
                </c:pt>
                <c:pt idx="2447">
                  <c:v>14728.694</c:v>
                </c:pt>
                <c:pt idx="2448">
                  <c:v>14732.462</c:v>
                </c:pt>
                <c:pt idx="2449">
                  <c:v>14734.748</c:v>
                </c:pt>
                <c:pt idx="2450">
                  <c:v>14734.55</c:v>
                </c:pt>
                <c:pt idx="2451">
                  <c:v>14737.474</c:v>
                </c:pt>
                <c:pt idx="2452">
                  <c:v>14741.906999999999</c:v>
                </c:pt>
                <c:pt idx="2453">
                  <c:v>14742.71</c:v>
                </c:pt>
                <c:pt idx="2454">
                  <c:v>14744.526</c:v>
                </c:pt>
                <c:pt idx="2455">
                  <c:v>14744.412</c:v>
                </c:pt>
                <c:pt idx="2456">
                  <c:v>14746.165999999999</c:v>
                </c:pt>
                <c:pt idx="2457">
                  <c:v>14748.919</c:v>
                </c:pt>
                <c:pt idx="2458">
                  <c:v>14749.866</c:v>
                </c:pt>
                <c:pt idx="2459">
                  <c:v>14753.271000000001</c:v>
                </c:pt>
                <c:pt idx="2460">
                  <c:v>14752.203</c:v>
                </c:pt>
                <c:pt idx="2461">
                  <c:v>14753.012000000001</c:v>
                </c:pt>
                <c:pt idx="2462">
                  <c:v>14757.278</c:v>
                </c:pt>
                <c:pt idx="2463">
                  <c:v>14757.983</c:v>
                </c:pt>
                <c:pt idx="2464">
                  <c:v>14757.509</c:v>
                </c:pt>
                <c:pt idx="2465">
                  <c:v>14762.058999999999</c:v>
                </c:pt>
                <c:pt idx="2466">
                  <c:v>14764.056</c:v>
                </c:pt>
                <c:pt idx="2467">
                  <c:v>14764.022000000001</c:v>
                </c:pt>
                <c:pt idx="2468">
                  <c:v>14765.897000000001</c:v>
                </c:pt>
                <c:pt idx="2469">
                  <c:v>14766.807000000001</c:v>
                </c:pt>
                <c:pt idx="2470">
                  <c:v>14766.705</c:v>
                </c:pt>
                <c:pt idx="2471">
                  <c:v>14775.78</c:v>
                </c:pt>
                <c:pt idx="2472">
                  <c:v>14778.348</c:v>
                </c:pt>
                <c:pt idx="2473">
                  <c:v>14778.556</c:v>
                </c:pt>
                <c:pt idx="2474">
                  <c:v>14778.418</c:v>
                </c:pt>
                <c:pt idx="2475">
                  <c:v>14782.411</c:v>
                </c:pt>
                <c:pt idx="2476">
                  <c:v>14783.795</c:v>
                </c:pt>
                <c:pt idx="2477">
                  <c:v>14782.343999999999</c:v>
                </c:pt>
                <c:pt idx="2478">
                  <c:v>14785.078</c:v>
                </c:pt>
                <c:pt idx="2479">
                  <c:v>14787.321</c:v>
                </c:pt>
                <c:pt idx="2480">
                  <c:v>14787.038</c:v>
                </c:pt>
                <c:pt idx="2481">
                  <c:v>14788.018</c:v>
                </c:pt>
                <c:pt idx="2482">
                  <c:v>14791.455</c:v>
                </c:pt>
                <c:pt idx="2483">
                  <c:v>14787.373</c:v>
                </c:pt>
                <c:pt idx="2484">
                  <c:v>14792.796</c:v>
                </c:pt>
                <c:pt idx="2485">
                  <c:v>14794.485000000001</c:v>
                </c:pt>
                <c:pt idx="2486">
                  <c:v>14797.882</c:v>
                </c:pt>
                <c:pt idx="2487">
                  <c:v>14796.27</c:v>
                </c:pt>
                <c:pt idx="2488">
                  <c:v>14800.66</c:v>
                </c:pt>
                <c:pt idx="2489">
                  <c:v>14798.681</c:v>
                </c:pt>
                <c:pt idx="2490">
                  <c:v>14803.06</c:v>
                </c:pt>
                <c:pt idx="2491">
                  <c:v>14809.102999999999</c:v>
                </c:pt>
                <c:pt idx="2492">
                  <c:v>14811.023999999999</c:v>
                </c:pt>
                <c:pt idx="2493">
                  <c:v>14808.178</c:v>
                </c:pt>
                <c:pt idx="2494">
                  <c:v>14811.629000000001</c:v>
                </c:pt>
                <c:pt idx="2495">
                  <c:v>14813.862999999999</c:v>
                </c:pt>
                <c:pt idx="2496">
                  <c:v>14813.464</c:v>
                </c:pt>
                <c:pt idx="2497">
                  <c:v>14815.208000000001</c:v>
                </c:pt>
                <c:pt idx="2498">
                  <c:v>14819.394</c:v>
                </c:pt>
                <c:pt idx="2499">
                  <c:v>14818.866</c:v>
                </c:pt>
                <c:pt idx="2500">
                  <c:v>14818.438</c:v>
                </c:pt>
                <c:pt idx="2501">
                  <c:v>14820.495999999999</c:v>
                </c:pt>
                <c:pt idx="2502">
                  <c:v>14823.554</c:v>
                </c:pt>
                <c:pt idx="2503">
                  <c:v>14822.413</c:v>
                </c:pt>
                <c:pt idx="2504">
                  <c:v>14823.05</c:v>
                </c:pt>
                <c:pt idx="2505">
                  <c:v>14827.558999999999</c:v>
                </c:pt>
                <c:pt idx="2506">
                  <c:v>14827.703</c:v>
                </c:pt>
                <c:pt idx="2507">
                  <c:v>14828.451999999999</c:v>
                </c:pt>
                <c:pt idx="2508">
                  <c:v>14832.572</c:v>
                </c:pt>
                <c:pt idx="2509">
                  <c:v>14830.331</c:v>
                </c:pt>
                <c:pt idx="2510">
                  <c:v>14833.272999999999</c:v>
                </c:pt>
                <c:pt idx="2511">
                  <c:v>14839.099</c:v>
                </c:pt>
                <c:pt idx="2512">
                  <c:v>14840.723</c:v>
                </c:pt>
                <c:pt idx="2513">
                  <c:v>14839.7</c:v>
                </c:pt>
                <c:pt idx="2514">
                  <c:v>14844.412</c:v>
                </c:pt>
                <c:pt idx="2515">
                  <c:v>14845.875</c:v>
                </c:pt>
                <c:pt idx="2516">
                  <c:v>14845.957</c:v>
                </c:pt>
                <c:pt idx="2517">
                  <c:v>14846.664000000001</c:v>
                </c:pt>
                <c:pt idx="2518">
                  <c:v>14852.016</c:v>
                </c:pt>
                <c:pt idx="2519">
                  <c:v>14848.991</c:v>
                </c:pt>
                <c:pt idx="2520">
                  <c:v>14847.498</c:v>
                </c:pt>
                <c:pt idx="2521">
                  <c:v>14850.358</c:v>
                </c:pt>
                <c:pt idx="2522">
                  <c:v>14852.076999999999</c:v>
                </c:pt>
                <c:pt idx="2523">
                  <c:v>14849.477000000001</c:v>
                </c:pt>
                <c:pt idx="2524">
                  <c:v>14855.705</c:v>
                </c:pt>
                <c:pt idx="2525">
                  <c:v>14857.168</c:v>
                </c:pt>
                <c:pt idx="2526">
                  <c:v>14856.444</c:v>
                </c:pt>
                <c:pt idx="2527">
                  <c:v>14857.536</c:v>
                </c:pt>
                <c:pt idx="2528">
                  <c:v>14863.754000000001</c:v>
                </c:pt>
                <c:pt idx="2529">
                  <c:v>14858.418</c:v>
                </c:pt>
                <c:pt idx="2530">
                  <c:v>14866.186</c:v>
                </c:pt>
                <c:pt idx="2531">
                  <c:v>14869.439</c:v>
                </c:pt>
                <c:pt idx="2532">
                  <c:v>14871.689</c:v>
                </c:pt>
                <c:pt idx="2533">
                  <c:v>14868.130999999999</c:v>
                </c:pt>
                <c:pt idx="2534">
                  <c:v>14874.392</c:v>
                </c:pt>
                <c:pt idx="2535">
                  <c:v>14874.370999999999</c:v>
                </c:pt>
                <c:pt idx="2536">
                  <c:v>14874.856</c:v>
                </c:pt>
                <c:pt idx="2537">
                  <c:v>14876.778</c:v>
                </c:pt>
                <c:pt idx="2538">
                  <c:v>14879.953</c:v>
                </c:pt>
                <c:pt idx="2539">
                  <c:v>14880.694</c:v>
                </c:pt>
                <c:pt idx="2540">
                  <c:v>14881.803</c:v>
                </c:pt>
                <c:pt idx="2541">
                  <c:v>14883.191000000001</c:v>
                </c:pt>
                <c:pt idx="2542">
                  <c:v>14883.558999999999</c:v>
                </c:pt>
                <c:pt idx="2543">
                  <c:v>14881.06</c:v>
                </c:pt>
                <c:pt idx="2544">
                  <c:v>14882.977999999999</c:v>
                </c:pt>
                <c:pt idx="2545">
                  <c:v>14890.323</c:v>
                </c:pt>
                <c:pt idx="2546">
                  <c:v>14888.907999999999</c:v>
                </c:pt>
                <c:pt idx="2547">
                  <c:v>14891.513999999999</c:v>
                </c:pt>
                <c:pt idx="2548">
                  <c:v>14894.498</c:v>
                </c:pt>
                <c:pt idx="2549">
                  <c:v>14891.377</c:v>
                </c:pt>
                <c:pt idx="2550">
                  <c:v>14898.593999999999</c:v>
                </c:pt>
                <c:pt idx="2551">
                  <c:v>14900.839</c:v>
                </c:pt>
                <c:pt idx="2552">
                  <c:v>14899.27</c:v>
                </c:pt>
                <c:pt idx="2553">
                  <c:v>14901.23</c:v>
                </c:pt>
                <c:pt idx="2554">
                  <c:v>14905.161</c:v>
                </c:pt>
                <c:pt idx="2555">
                  <c:v>14908.579</c:v>
                </c:pt>
                <c:pt idx="2556">
                  <c:v>14906.859</c:v>
                </c:pt>
                <c:pt idx="2557">
                  <c:v>14910.031999999999</c:v>
                </c:pt>
                <c:pt idx="2558">
                  <c:v>14910.191000000001</c:v>
                </c:pt>
                <c:pt idx="2559">
                  <c:v>14910.296</c:v>
                </c:pt>
                <c:pt idx="2560">
                  <c:v>14911.816999999999</c:v>
                </c:pt>
                <c:pt idx="2561">
                  <c:v>14913.641</c:v>
                </c:pt>
                <c:pt idx="2562">
                  <c:v>14914.654</c:v>
                </c:pt>
                <c:pt idx="2563">
                  <c:v>14915.552</c:v>
                </c:pt>
                <c:pt idx="2564">
                  <c:v>14920.074000000001</c:v>
                </c:pt>
                <c:pt idx="2565">
                  <c:v>14921.298000000001</c:v>
                </c:pt>
                <c:pt idx="2566">
                  <c:v>14922.153</c:v>
                </c:pt>
                <c:pt idx="2567">
                  <c:v>14923.555</c:v>
                </c:pt>
                <c:pt idx="2568">
                  <c:v>14924.245999999999</c:v>
                </c:pt>
                <c:pt idx="2569">
                  <c:v>14921.710999999999</c:v>
                </c:pt>
                <c:pt idx="2570">
                  <c:v>14930.148999999999</c:v>
                </c:pt>
                <c:pt idx="2571">
                  <c:v>14936.6</c:v>
                </c:pt>
                <c:pt idx="2572">
                  <c:v>14932.960999999999</c:v>
                </c:pt>
                <c:pt idx="2573">
                  <c:v>14935.888999999999</c:v>
                </c:pt>
                <c:pt idx="2574">
                  <c:v>14934.438</c:v>
                </c:pt>
                <c:pt idx="2575">
                  <c:v>14936.986999999999</c:v>
                </c:pt>
                <c:pt idx="2576">
                  <c:v>14937.057000000001</c:v>
                </c:pt>
                <c:pt idx="2577">
                  <c:v>14943.772000000001</c:v>
                </c:pt>
                <c:pt idx="2578">
                  <c:v>14942.118</c:v>
                </c:pt>
                <c:pt idx="2579">
                  <c:v>14942.162</c:v>
                </c:pt>
                <c:pt idx="2580">
                  <c:v>14944.867</c:v>
                </c:pt>
                <c:pt idx="2581">
                  <c:v>14946.04</c:v>
                </c:pt>
                <c:pt idx="2582">
                  <c:v>14945.985000000001</c:v>
                </c:pt>
                <c:pt idx="2583">
                  <c:v>14947.603999999999</c:v>
                </c:pt>
                <c:pt idx="2584">
                  <c:v>14951.349</c:v>
                </c:pt>
                <c:pt idx="2585">
                  <c:v>14950.896000000001</c:v>
                </c:pt>
                <c:pt idx="2586">
                  <c:v>14951.347</c:v>
                </c:pt>
                <c:pt idx="2587">
                  <c:v>14955.379000000001</c:v>
                </c:pt>
                <c:pt idx="2588">
                  <c:v>14955.673000000001</c:v>
                </c:pt>
                <c:pt idx="2589">
                  <c:v>14951.337</c:v>
                </c:pt>
                <c:pt idx="2590">
                  <c:v>14960.075000000001</c:v>
                </c:pt>
                <c:pt idx="2591">
                  <c:v>14965.584000000001</c:v>
                </c:pt>
                <c:pt idx="2592">
                  <c:v>14963.781999999999</c:v>
                </c:pt>
                <c:pt idx="2593">
                  <c:v>14964.132</c:v>
                </c:pt>
                <c:pt idx="2594">
                  <c:v>14970.557000000001</c:v>
                </c:pt>
                <c:pt idx="2595">
                  <c:v>14967.861999999999</c:v>
                </c:pt>
                <c:pt idx="2596">
                  <c:v>14969.137000000001</c:v>
                </c:pt>
                <c:pt idx="2597">
                  <c:v>14972.634</c:v>
                </c:pt>
                <c:pt idx="2598">
                  <c:v>14970.228999999999</c:v>
                </c:pt>
                <c:pt idx="2599">
                  <c:v>14970.120999999999</c:v>
                </c:pt>
                <c:pt idx="2600">
                  <c:v>14974.813</c:v>
                </c:pt>
                <c:pt idx="2601">
                  <c:v>14973.003000000001</c:v>
                </c:pt>
                <c:pt idx="2602">
                  <c:v>14974.050999999999</c:v>
                </c:pt>
                <c:pt idx="2603">
                  <c:v>14977.540999999999</c:v>
                </c:pt>
                <c:pt idx="2604">
                  <c:v>14978.793</c:v>
                </c:pt>
                <c:pt idx="2605">
                  <c:v>14978.602999999999</c:v>
                </c:pt>
                <c:pt idx="2606">
                  <c:v>14982.575000000001</c:v>
                </c:pt>
                <c:pt idx="2607">
                  <c:v>14984.732</c:v>
                </c:pt>
                <c:pt idx="2608">
                  <c:v>14985.921</c:v>
                </c:pt>
                <c:pt idx="2609">
                  <c:v>14980.587</c:v>
                </c:pt>
                <c:pt idx="2610">
                  <c:v>14989.144</c:v>
                </c:pt>
                <c:pt idx="2611">
                  <c:v>14990.964</c:v>
                </c:pt>
                <c:pt idx="2612">
                  <c:v>14993.737999999999</c:v>
                </c:pt>
                <c:pt idx="2613">
                  <c:v>14994.974</c:v>
                </c:pt>
                <c:pt idx="2614">
                  <c:v>14994.603999999999</c:v>
                </c:pt>
                <c:pt idx="2615">
                  <c:v>14997.234</c:v>
                </c:pt>
                <c:pt idx="2616">
                  <c:v>15003.761</c:v>
                </c:pt>
                <c:pt idx="2617">
                  <c:v>15000.99</c:v>
                </c:pt>
                <c:pt idx="2618">
                  <c:v>15002.194</c:v>
                </c:pt>
                <c:pt idx="2619">
                  <c:v>15007.564</c:v>
                </c:pt>
                <c:pt idx="2620">
                  <c:v>15003.539000000001</c:v>
                </c:pt>
                <c:pt idx="2621">
                  <c:v>15002.867</c:v>
                </c:pt>
                <c:pt idx="2622">
                  <c:v>15002.761</c:v>
                </c:pt>
                <c:pt idx="2623">
                  <c:v>15008.8</c:v>
                </c:pt>
                <c:pt idx="2624">
                  <c:v>15010.102000000001</c:v>
                </c:pt>
                <c:pt idx="2625">
                  <c:v>15010.978999999999</c:v>
                </c:pt>
                <c:pt idx="2626">
                  <c:v>15016.386</c:v>
                </c:pt>
                <c:pt idx="2627">
                  <c:v>15013.545</c:v>
                </c:pt>
                <c:pt idx="2628">
                  <c:v>15015.592000000001</c:v>
                </c:pt>
                <c:pt idx="2629">
                  <c:v>15017.221</c:v>
                </c:pt>
                <c:pt idx="2630">
                  <c:v>15020.791999999999</c:v>
                </c:pt>
                <c:pt idx="2631">
                  <c:v>15023.325000000001</c:v>
                </c:pt>
                <c:pt idx="2632">
                  <c:v>15025.460999999999</c:v>
                </c:pt>
                <c:pt idx="2633">
                  <c:v>15026.188</c:v>
                </c:pt>
                <c:pt idx="2634">
                  <c:v>15028.074000000001</c:v>
                </c:pt>
                <c:pt idx="2635">
                  <c:v>15026.871999999999</c:v>
                </c:pt>
                <c:pt idx="2636">
                  <c:v>15032.099</c:v>
                </c:pt>
                <c:pt idx="2637">
                  <c:v>15031.514999999999</c:v>
                </c:pt>
                <c:pt idx="2638">
                  <c:v>15030.933999999999</c:v>
                </c:pt>
                <c:pt idx="2639">
                  <c:v>15034.66</c:v>
                </c:pt>
                <c:pt idx="2640">
                  <c:v>15035.766</c:v>
                </c:pt>
                <c:pt idx="2641">
                  <c:v>15034.245000000001</c:v>
                </c:pt>
                <c:pt idx="2642">
                  <c:v>15035.045</c:v>
                </c:pt>
                <c:pt idx="2643">
                  <c:v>15036.034</c:v>
                </c:pt>
                <c:pt idx="2644">
                  <c:v>15037.68</c:v>
                </c:pt>
                <c:pt idx="2645">
                  <c:v>15038.456</c:v>
                </c:pt>
                <c:pt idx="2646">
                  <c:v>15040.646000000001</c:v>
                </c:pt>
                <c:pt idx="2647">
                  <c:v>15041.526</c:v>
                </c:pt>
                <c:pt idx="2648">
                  <c:v>15043.791999999999</c:v>
                </c:pt>
                <c:pt idx="2649">
                  <c:v>15043.888000000001</c:v>
                </c:pt>
                <c:pt idx="2650">
                  <c:v>15050.021000000001</c:v>
                </c:pt>
                <c:pt idx="2651">
                  <c:v>15046.675999999999</c:v>
                </c:pt>
                <c:pt idx="2652">
                  <c:v>15052.205</c:v>
                </c:pt>
                <c:pt idx="2653">
                  <c:v>15053.507</c:v>
                </c:pt>
                <c:pt idx="2654">
                  <c:v>15054.879000000001</c:v>
                </c:pt>
                <c:pt idx="2655">
                  <c:v>15054.103999999999</c:v>
                </c:pt>
                <c:pt idx="2656">
                  <c:v>15058.789000000001</c:v>
                </c:pt>
                <c:pt idx="2657">
                  <c:v>15057.218999999999</c:v>
                </c:pt>
                <c:pt idx="2658">
                  <c:v>15059.045</c:v>
                </c:pt>
                <c:pt idx="2659">
                  <c:v>15061.875</c:v>
                </c:pt>
                <c:pt idx="2660">
                  <c:v>15062.07</c:v>
                </c:pt>
                <c:pt idx="2661">
                  <c:v>15062.029</c:v>
                </c:pt>
                <c:pt idx="2662">
                  <c:v>15062.412</c:v>
                </c:pt>
                <c:pt idx="2663">
                  <c:v>15067.302</c:v>
                </c:pt>
                <c:pt idx="2664">
                  <c:v>15065.653</c:v>
                </c:pt>
                <c:pt idx="2665">
                  <c:v>15068.751</c:v>
                </c:pt>
                <c:pt idx="2666">
                  <c:v>15069.79</c:v>
                </c:pt>
                <c:pt idx="2667">
                  <c:v>15069.973</c:v>
                </c:pt>
                <c:pt idx="2668">
                  <c:v>15068.456</c:v>
                </c:pt>
                <c:pt idx="2669">
                  <c:v>15070.584999999999</c:v>
                </c:pt>
                <c:pt idx="2670">
                  <c:v>15076.896000000001</c:v>
                </c:pt>
                <c:pt idx="2671">
                  <c:v>15074.69</c:v>
                </c:pt>
                <c:pt idx="2672">
                  <c:v>15080.665000000001</c:v>
                </c:pt>
                <c:pt idx="2673">
                  <c:v>15082.364</c:v>
                </c:pt>
                <c:pt idx="2674">
                  <c:v>15083.199000000001</c:v>
                </c:pt>
                <c:pt idx="2675">
                  <c:v>15082.405000000001</c:v>
                </c:pt>
                <c:pt idx="2676">
                  <c:v>15086.306</c:v>
                </c:pt>
                <c:pt idx="2677">
                  <c:v>15086.873</c:v>
                </c:pt>
                <c:pt idx="2678">
                  <c:v>15086.191999999999</c:v>
                </c:pt>
                <c:pt idx="2679">
                  <c:v>15090.308999999999</c:v>
                </c:pt>
                <c:pt idx="2680">
                  <c:v>15090.022000000001</c:v>
                </c:pt>
                <c:pt idx="2681">
                  <c:v>15088.852999999999</c:v>
                </c:pt>
                <c:pt idx="2682">
                  <c:v>15094.013999999999</c:v>
                </c:pt>
                <c:pt idx="2683">
                  <c:v>15095.046</c:v>
                </c:pt>
                <c:pt idx="2684">
                  <c:v>15094.837</c:v>
                </c:pt>
                <c:pt idx="2685">
                  <c:v>15095.664000000001</c:v>
                </c:pt>
                <c:pt idx="2686">
                  <c:v>15099.994000000001</c:v>
                </c:pt>
                <c:pt idx="2687">
                  <c:v>15098.432000000001</c:v>
                </c:pt>
                <c:pt idx="2688">
                  <c:v>15102.035</c:v>
                </c:pt>
                <c:pt idx="2689">
                  <c:v>15101.771000000001</c:v>
                </c:pt>
                <c:pt idx="2690">
                  <c:v>15103.677</c:v>
                </c:pt>
                <c:pt idx="2691">
                  <c:v>15107.802</c:v>
                </c:pt>
                <c:pt idx="2692">
                  <c:v>15108.91</c:v>
                </c:pt>
                <c:pt idx="2693">
                  <c:v>15111.655000000001</c:v>
                </c:pt>
                <c:pt idx="2694">
                  <c:v>15112.204</c:v>
                </c:pt>
                <c:pt idx="2695">
                  <c:v>15112.24</c:v>
                </c:pt>
                <c:pt idx="2696">
                  <c:v>15117.787</c:v>
                </c:pt>
                <c:pt idx="2697">
                  <c:v>15116.75</c:v>
                </c:pt>
                <c:pt idx="2698">
                  <c:v>15113.032999999999</c:v>
                </c:pt>
                <c:pt idx="2699">
                  <c:v>15116.476000000001</c:v>
                </c:pt>
                <c:pt idx="2700">
                  <c:v>15116.397999999999</c:v>
                </c:pt>
                <c:pt idx="2701">
                  <c:v>15118.115</c:v>
                </c:pt>
                <c:pt idx="2702">
                  <c:v>15119.12</c:v>
                </c:pt>
                <c:pt idx="2703">
                  <c:v>15120.587</c:v>
                </c:pt>
                <c:pt idx="2704">
                  <c:v>15119.842000000001</c:v>
                </c:pt>
                <c:pt idx="2705">
                  <c:v>15118.517</c:v>
                </c:pt>
                <c:pt idx="2706">
                  <c:v>15126.379000000001</c:v>
                </c:pt>
                <c:pt idx="2707">
                  <c:v>15124.906999999999</c:v>
                </c:pt>
                <c:pt idx="2708">
                  <c:v>15129.994000000001</c:v>
                </c:pt>
                <c:pt idx="2709">
                  <c:v>15130.012000000001</c:v>
                </c:pt>
                <c:pt idx="2710">
                  <c:v>15127.977999999999</c:v>
                </c:pt>
                <c:pt idx="2711">
                  <c:v>15132.793</c:v>
                </c:pt>
                <c:pt idx="2712">
                  <c:v>15134.383</c:v>
                </c:pt>
                <c:pt idx="2713">
                  <c:v>15138.39</c:v>
                </c:pt>
                <c:pt idx="2714">
                  <c:v>15134.43</c:v>
                </c:pt>
                <c:pt idx="2715">
                  <c:v>15136.663</c:v>
                </c:pt>
                <c:pt idx="2716">
                  <c:v>15139.108</c:v>
                </c:pt>
                <c:pt idx="2717">
                  <c:v>15139.385</c:v>
                </c:pt>
                <c:pt idx="2718">
                  <c:v>15140.535</c:v>
                </c:pt>
                <c:pt idx="2719">
                  <c:v>15146.544</c:v>
                </c:pt>
                <c:pt idx="2720">
                  <c:v>15145.299000000001</c:v>
                </c:pt>
                <c:pt idx="2721">
                  <c:v>15141.691000000001</c:v>
                </c:pt>
                <c:pt idx="2722">
                  <c:v>15144.431</c:v>
                </c:pt>
                <c:pt idx="2723">
                  <c:v>15149.925999999999</c:v>
                </c:pt>
                <c:pt idx="2724">
                  <c:v>15147.141</c:v>
                </c:pt>
                <c:pt idx="2725">
                  <c:v>15150.431</c:v>
                </c:pt>
                <c:pt idx="2726">
                  <c:v>15151.648999999999</c:v>
                </c:pt>
                <c:pt idx="2727">
                  <c:v>15150.116</c:v>
                </c:pt>
                <c:pt idx="2728">
                  <c:v>15153.964</c:v>
                </c:pt>
                <c:pt idx="2729">
                  <c:v>15157.688</c:v>
                </c:pt>
                <c:pt idx="2730">
                  <c:v>15152.315000000001</c:v>
                </c:pt>
                <c:pt idx="2731">
                  <c:v>15155.460999999999</c:v>
                </c:pt>
                <c:pt idx="2732">
                  <c:v>15161.052</c:v>
                </c:pt>
                <c:pt idx="2733">
                  <c:v>15164.983</c:v>
                </c:pt>
                <c:pt idx="2734">
                  <c:v>15158.799000000001</c:v>
                </c:pt>
                <c:pt idx="2735">
                  <c:v>15163.166999999999</c:v>
                </c:pt>
                <c:pt idx="2736">
                  <c:v>15169.823</c:v>
                </c:pt>
                <c:pt idx="2737">
                  <c:v>15164.22</c:v>
                </c:pt>
                <c:pt idx="2738">
                  <c:v>15167.929</c:v>
                </c:pt>
                <c:pt idx="2739">
                  <c:v>15169.602999999999</c:v>
                </c:pt>
                <c:pt idx="2740">
                  <c:v>15168.395</c:v>
                </c:pt>
                <c:pt idx="2741">
                  <c:v>15170.154</c:v>
                </c:pt>
                <c:pt idx="2742">
                  <c:v>15171.197</c:v>
                </c:pt>
                <c:pt idx="2743">
                  <c:v>15173.703</c:v>
                </c:pt>
                <c:pt idx="2744">
                  <c:v>15174.638000000001</c:v>
                </c:pt>
                <c:pt idx="2745">
                  <c:v>15177.742</c:v>
                </c:pt>
                <c:pt idx="2746">
                  <c:v>15178.022999999999</c:v>
                </c:pt>
                <c:pt idx="2747">
                  <c:v>15176.382</c:v>
                </c:pt>
                <c:pt idx="2748">
                  <c:v>15179.869000000001</c:v>
                </c:pt>
                <c:pt idx="2749">
                  <c:v>15183.089</c:v>
                </c:pt>
                <c:pt idx="2750">
                  <c:v>15181.998</c:v>
                </c:pt>
                <c:pt idx="2751">
                  <c:v>15183.681</c:v>
                </c:pt>
                <c:pt idx="2752">
                  <c:v>15187.244000000001</c:v>
                </c:pt>
                <c:pt idx="2753">
                  <c:v>15190.224</c:v>
                </c:pt>
                <c:pt idx="2754">
                  <c:v>15187.946</c:v>
                </c:pt>
                <c:pt idx="2755">
                  <c:v>15192.169</c:v>
                </c:pt>
                <c:pt idx="2756">
                  <c:v>15194.210999999999</c:v>
                </c:pt>
                <c:pt idx="2757">
                  <c:v>15191.172</c:v>
                </c:pt>
                <c:pt idx="2758">
                  <c:v>15195.956</c:v>
                </c:pt>
                <c:pt idx="2759">
                  <c:v>15194.153</c:v>
                </c:pt>
                <c:pt idx="2760">
                  <c:v>15194.51</c:v>
                </c:pt>
                <c:pt idx="2761">
                  <c:v>15195.383</c:v>
                </c:pt>
                <c:pt idx="2762">
                  <c:v>15197.485000000001</c:v>
                </c:pt>
                <c:pt idx="2763">
                  <c:v>15198.154</c:v>
                </c:pt>
                <c:pt idx="2764">
                  <c:v>15196.537</c:v>
                </c:pt>
                <c:pt idx="2765">
                  <c:v>15199.125</c:v>
                </c:pt>
                <c:pt idx="2766">
                  <c:v>15203.64</c:v>
                </c:pt>
                <c:pt idx="2767">
                  <c:v>15200.681</c:v>
                </c:pt>
                <c:pt idx="2768">
                  <c:v>15204.368</c:v>
                </c:pt>
                <c:pt idx="2769">
                  <c:v>15208.844999999999</c:v>
                </c:pt>
                <c:pt idx="2770">
                  <c:v>15209.445</c:v>
                </c:pt>
                <c:pt idx="2771">
                  <c:v>15204.053</c:v>
                </c:pt>
                <c:pt idx="2772">
                  <c:v>15213.938</c:v>
                </c:pt>
                <c:pt idx="2773">
                  <c:v>15216.441000000001</c:v>
                </c:pt>
                <c:pt idx="2774">
                  <c:v>15212.438</c:v>
                </c:pt>
                <c:pt idx="2775">
                  <c:v>15214.718000000001</c:v>
                </c:pt>
                <c:pt idx="2776">
                  <c:v>15216.519</c:v>
                </c:pt>
                <c:pt idx="2777">
                  <c:v>15216.977000000001</c:v>
                </c:pt>
                <c:pt idx="2778">
                  <c:v>15216.189</c:v>
                </c:pt>
                <c:pt idx="2779">
                  <c:v>15221.031000000001</c:v>
                </c:pt>
                <c:pt idx="2780">
                  <c:v>15221.835999999999</c:v>
                </c:pt>
                <c:pt idx="2781">
                  <c:v>15223.983</c:v>
                </c:pt>
                <c:pt idx="2782">
                  <c:v>15225.603999999999</c:v>
                </c:pt>
                <c:pt idx="2783">
                  <c:v>15227.398999999999</c:v>
                </c:pt>
                <c:pt idx="2784">
                  <c:v>15224.913</c:v>
                </c:pt>
                <c:pt idx="2785">
                  <c:v>15224.195</c:v>
                </c:pt>
                <c:pt idx="2786">
                  <c:v>15227.703</c:v>
                </c:pt>
                <c:pt idx="2787">
                  <c:v>15228.093000000001</c:v>
                </c:pt>
                <c:pt idx="2788">
                  <c:v>15231.513000000001</c:v>
                </c:pt>
                <c:pt idx="2789">
                  <c:v>15231.118</c:v>
                </c:pt>
                <c:pt idx="2790">
                  <c:v>15230.282999999999</c:v>
                </c:pt>
                <c:pt idx="2791">
                  <c:v>15226.482</c:v>
                </c:pt>
                <c:pt idx="2792">
                  <c:v>15239.645</c:v>
                </c:pt>
                <c:pt idx="2793">
                  <c:v>15236.651</c:v>
                </c:pt>
                <c:pt idx="2794">
                  <c:v>15233.941000000001</c:v>
                </c:pt>
                <c:pt idx="2795">
                  <c:v>15234.602000000001</c:v>
                </c:pt>
                <c:pt idx="2796">
                  <c:v>15240.221</c:v>
                </c:pt>
                <c:pt idx="2797">
                  <c:v>15239.165999999999</c:v>
                </c:pt>
                <c:pt idx="2798">
                  <c:v>15241.248</c:v>
                </c:pt>
                <c:pt idx="2799">
                  <c:v>15243.313</c:v>
                </c:pt>
                <c:pt idx="2800">
                  <c:v>15241.234</c:v>
                </c:pt>
                <c:pt idx="2801">
                  <c:v>15243.065000000001</c:v>
                </c:pt>
                <c:pt idx="2802">
                  <c:v>15246.933999999999</c:v>
                </c:pt>
                <c:pt idx="2803">
                  <c:v>15246.306</c:v>
                </c:pt>
                <c:pt idx="2804">
                  <c:v>15247.834000000001</c:v>
                </c:pt>
                <c:pt idx="2805">
                  <c:v>15250.692999999999</c:v>
                </c:pt>
                <c:pt idx="2806">
                  <c:v>15251.817999999999</c:v>
                </c:pt>
                <c:pt idx="2807">
                  <c:v>15252.855</c:v>
                </c:pt>
                <c:pt idx="2808">
                  <c:v>15252.148999999999</c:v>
                </c:pt>
                <c:pt idx="2809">
                  <c:v>15256.243</c:v>
                </c:pt>
                <c:pt idx="2810">
                  <c:v>15254.977999999999</c:v>
                </c:pt>
                <c:pt idx="2811">
                  <c:v>15255.638000000001</c:v>
                </c:pt>
                <c:pt idx="2812">
                  <c:v>15259.657999999999</c:v>
                </c:pt>
                <c:pt idx="2813">
                  <c:v>15260.06</c:v>
                </c:pt>
                <c:pt idx="2814">
                  <c:v>15262.118</c:v>
                </c:pt>
                <c:pt idx="2815">
                  <c:v>15264.262000000001</c:v>
                </c:pt>
                <c:pt idx="2816">
                  <c:v>15265.816999999999</c:v>
                </c:pt>
                <c:pt idx="2817">
                  <c:v>15263.538</c:v>
                </c:pt>
                <c:pt idx="2818">
                  <c:v>15266.355</c:v>
                </c:pt>
                <c:pt idx="2819">
                  <c:v>15269.234</c:v>
                </c:pt>
                <c:pt idx="2820">
                  <c:v>15267.714</c:v>
                </c:pt>
                <c:pt idx="2821">
                  <c:v>15265.804</c:v>
                </c:pt>
                <c:pt idx="2822">
                  <c:v>15269.643</c:v>
                </c:pt>
                <c:pt idx="2823">
                  <c:v>15270.111999999999</c:v>
                </c:pt>
                <c:pt idx="2824">
                  <c:v>15271.306</c:v>
                </c:pt>
                <c:pt idx="2825">
                  <c:v>15274.584000000001</c:v>
                </c:pt>
                <c:pt idx="2826">
                  <c:v>15273.51</c:v>
                </c:pt>
                <c:pt idx="2827">
                  <c:v>15275.425999999999</c:v>
                </c:pt>
                <c:pt idx="2828">
                  <c:v>15279.115</c:v>
                </c:pt>
                <c:pt idx="2829">
                  <c:v>15279.561</c:v>
                </c:pt>
                <c:pt idx="2830">
                  <c:v>15276.88</c:v>
                </c:pt>
                <c:pt idx="2831">
                  <c:v>15279.288</c:v>
                </c:pt>
                <c:pt idx="2832">
                  <c:v>15275.023999999999</c:v>
                </c:pt>
                <c:pt idx="2833">
                  <c:v>15283.83</c:v>
                </c:pt>
                <c:pt idx="2834">
                  <c:v>15285.79</c:v>
                </c:pt>
                <c:pt idx="2835">
                  <c:v>15290.976000000001</c:v>
                </c:pt>
                <c:pt idx="2836">
                  <c:v>15289.062</c:v>
                </c:pt>
                <c:pt idx="2837">
                  <c:v>15288.269</c:v>
                </c:pt>
                <c:pt idx="2838">
                  <c:v>15290.883</c:v>
                </c:pt>
                <c:pt idx="2839">
                  <c:v>15293.352999999999</c:v>
                </c:pt>
                <c:pt idx="2840">
                  <c:v>15291.353999999999</c:v>
                </c:pt>
                <c:pt idx="2841">
                  <c:v>15294.924000000001</c:v>
                </c:pt>
                <c:pt idx="2842">
                  <c:v>15295.092000000001</c:v>
                </c:pt>
                <c:pt idx="2843">
                  <c:v>15292.545</c:v>
                </c:pt>
                <c:pt idx="2844">
                  <c:v>15293.124</c:v>
                </c:pt>
                <c:pt idx="2845">
                  <c:v>15299.071</c:v>
                </c:pt>
                <c:pt idx="2846">
                  <c:v>15298.126</c:v>
                </c:pt>
                <c:pt idx="2847">
                  <c:v>15297.050999999999</c:v>
                </c:pt>
                <c:pt idx="2848">
                  <c:v>15301.550999999999</c:v>
                </c:pt>
                <c:pt idx="2849">
                  <c:v>15299.691000000001</c:v>
                </c:pt>
                <c:pt idx="2850">
                  <c:v>15301.013000000001</c:v>
                </c:pt>
                <c:pt idx="2851">
                  <c:v>15302.611000000001</c:v>
                </c:pt>
                <c:pt idx="2852">
                  <c:v>15299.331</c:v>
                </c:pt>
                <c:pt idx="2853">
                  <c:v>15305.129000000001</c:v>
                </c:pt>
                <c:pt idx="2854">
                  <c:v>15304.748</c:v>
                </c:pt>
                <c:pt idx="2855">
                  <c:v>15307.703</c:v>
                </c:pt>
                <c:pt idx="2856">
                  <c:v>15304.724</c:v>
                </c:pt>
                <c:pt idx="2857">
                  <c:v>15307.25</c:v>
                </c:pt>
                <c:pt idx="2858">
                  <c:v>15310.424000000001</c:v>
                </c:pt>
                <c:pt idx="2859">
                  <c:v>15308.957</c:v>
                </c:pt>
                <c:pt idx="2860">
                  <c:v>15309.022000000001</c:v>
                </c:pt>
                <c:pt idx="2861">
                  <c:v>15311.348</c:v>
                </c:pt>
                <c:pt idx="2862">
                  <c:v>15312.754000000001</c:v>
                </c:pt>
                <c:pt idx="2863">
                  <c:v>15311.896000000001</c:v>
                </c:pt>
                <c:pt idx="2864">
                  <c:v>15311.173000000001</c:v>
                </c:pt>
                <c:pt idx="2865">
                  <c:v>15312.885</c:v>
                </c:pt>
                <c:pt idx="2866">
                  <c:v>15315.234</c:v>
                </c:pt>
                <c:pt idx="2867">
                  <c:v>15312.894</c:v>
                </c:pt>
                <c:pt idx="2868">
                  <c:v>15321.503000000001</c:v>
                </c:pt>
                <c:pt idx="2869">
                  <c:v>15320.022999999999</c:v>
                </c:pt>
                <c:pt idx="2870">
                  <c:v>15319.582</c:v>
                </c:pt>
                <c:pt idx="2871">
                  <c:v>15327.891</c:v>
                </c:pt>
                <c:pt idx="2872">
                  <c:v>15321.543</c:v>
                </c:pt>
                <c:pt idx="2873">
                  <c:v>15323.579</c:v>
                </c:pt>
                <c:pt idx="2874">
                  <c:v>15330.157999999999</c:v>
                </c:pt>
                <c:pt idx="2875">
                  <c:v>15331.34</c:v>
                </c:pt>
                <c:pt idx="2876">
                  <c:v>15326.723</c:v>
                </c:pt>
                <c:pt idx="2877">
                  <c:v>15325.712</c:v>
                </c:pt>
                <c:pt idx="2878">
                  <c:v>15331.781999999999</c:v>
                </c:pt>
                <c:pt idx="2879">
                  <c:v>15329.41</c:v>
                </c:pt>
                <c:pt idx="2880">
                  <c:v>15329.9</c:v>
                </c:pt>
                <c:pt idx="2881">
                  <c:v>15336.460999999999</c:v>
                </c:pt>
                <c:pt idx="2882">
                  <c:v>15333.828</c:v>
                </c:pt>
                <c:pt idx="2883">
                  <c:v>15331.208000000001</c:v>
                </c:pt>
                <c:pt idx="2884">
                  <c:v>15335.721</c:v>
                </c:pt>
                <c:pt idx="2885">
                  <c:v>15337.058000000001</c:v>
                </c:pt>
                <c:pt idx="2886">
                  <c:v>15335.47</c:v>
                </c:pt>
                <c:pt idx="2887">
                  <c:v>15338.708000000001</c:v>
                </c:pt>
                <c:pt idx="2888">
                  <c:v>15341.42</c:v>
                </c:pt>
                <c:pt idx="2889">
                  <c:v>15338.356</c:v>
                </c:pt>
                <c:pt idx="2890">
                  <c:v>15341.661</c:v>
                </c:pt>
                <c:pt idx="2891">
                  <c:v>15343.66</c:v>
                </c:pt>
                <c:pt idx="2892">
                  <c:v>15342.111999999999</c:v>
                </c:pt>
                <c:pt idx="2893">
                  <c:v>15340.6</c:v>
                </c:pt>
                <c:pt idx="2894">
                  <c:v>15350.328</c:v>
                </c:pt>
                <c:pt idx="2895">
                  <c:v>15349.598</c:v>
                </c:pt>
                <c:pt idx="2896">
                  <c:v>15346.967000000001</c:v>
                </c:pt>
                <c:pt idx="2897">
                  <c:v>15347.073</c:v>
                </c:pt>
                <c:pt idx="2898">
                  <c:v>15349.092000000001</c:v>
                </c:pt>
                <c:pt idx="2899">
                  <c:v>15350.368</c:v>
                </c:pt>
                <c:pt idx="2900">
                  <c:v>15352.938</c:v>
                </c:pt>
                <c:pt idx="2901">
                  <c:v>15355.88</c:v>
                </c:pt>
                <c:pt idx="2902">
                  <c:v>15352.289000000001</c:v>
                </c:pt>
                <c:pt idx="2903">
                  <c:v>15350.759</c:v>
                </c:pt>
                <c:pt idx="2904">
                  <c:v>15353.675999999999</c:v>
                </c:pt>
                <c:pt idx="2905">
                  <c:v>15351.507</c:v>
                </c:pt>
                <c:pt idx="2906">
                  <c:v>15352.63</c:v>
                </c:pt>
                <c:pt idx="2907">
                  <c:v>15358.763999999999</c:v>
                </c:pt>
                <c:pt idx="2908">
                  <c:v>15356.361999999999</c:v>
                </c:pt>
                <c:pt idx="2909">
                  <c:v>15354.083000000001</c:v>
                </c:pt>
                <c:pt idx="2910">
                  <c:v>15360.393</c:v>
                </c:pt>
                <c:pt idx="2911">
                  <c:v>15363.754999999999</c:v>
                </c:pt>
                <c:pt idx="2912">
                  <c:v>15360.736999999999</c:v>
                </c:pt>
                <c:pt idx="2913">
                  <c:v>15361.183999999999</c:v>
                </c:pt>
                <c:pt idx="2914">
                  <c:v>15367.003000000001</c:v>
                </c:pt>
                <c:pt idx="2915">
                  <c:v>15368.727000000001</c:v>
                </c:pt>
                <c:pt idx="2916">
                  <c:v>15371.585999999999</c:v>
                </c:pt>
                <c:pt idx="2917">
                  <c:v>15370.132</c:v>
                </c:pt>
                <c:pt idx="2918">
                  <c:v>15368.725</c:v>
                </c:pt>
                <c:pt idx="2919">
                  <c:v>15370.504000000001</c:v>
                </c:pt>
                <c:pt idx="2920">
                  <c:v>15373.950999999999</c:v>
                </c:pt>
                <c:pt idx="2921">
                  <c:v>15371.102999999999</c:v>
                </c:pt>
                <c:pt idx="2922">
                  <c:v>15373.087</c:v>
                </c:pt>
                <c:pt idx="2923">
                  <c:v>15373.833000000001</c:v>
                </c:pt>
                <c:pt idx="2924">
                  <c:v>15374.092000000001</c:v>
                </c:pt>
                <c:pt idx="2925">
                  <c:v>15376.933999999999</c:v>
                </c:pt>
                <c:pt idx="2926">
                  <c:v>15373.679</c:v>
                </c:pt>
                <c:pt idx="2927">
                  <c:v>15375.793</c:v>
                </c:pt>
                <c:pt idx="2928">
                  <c:v>15375.069</c:v>
                </c:pt>
                <c:pt idx="2929">
                  <c:v>15374.531000000001</c:v>
                </c:pt>
                <c:pt idx="2930">
                  <c:v>15377.858</c:v>
                </c:pt>
                <c:pt idx="2931">
                  <c:v>15380.273999999999</c:v>
                </c:pt>
                <c:pt idx="2932">
                  <c:v>15379.951999999999</c:v>
                </c:pt>
                <c:pt idx="2933">
                  <c:v>15380.263000000001</c:v>
                </c:pt>
                <c:pt idx="2934">
                  <c:v>15375.929</c:v>
                </c:pt>
                <c:pt idx="2935">
                  <c:v>15380.442999999999</c:v>
                </c:pt>
                <c:pt idx="2936">
                  <c:v>15385.353999999999</c:v>
                </c:pt>
                <c:pt idx="2937">
                  <c:v>15385.558000000001</c:v>
                </c:pt>
                <c:pt idx="2938">
                  <c:v>15380.852999999999</c:v>
                </c:pt>
                <c:pt idx="2939">
                  <c:v>15385.36</c:v>
                </c:pt>
                <c:pt idx="2940">
                  <c:v>15388.828</c:v>
                </c:pt>
                <c:pt idx="2941">
                  <c:v>15387.65</c:v>
                </c:pt>
                <c:pt idx="2942">
                  <c:v>15387.705</c:v>
                </c:pt>
                <c:pt idx="2943">
                  <c:v>15389.356</c:v>
                </c:pt>
                <c:pt idx="2944">
                  <c:v>15388.35</c:v>
                </c:pt>
                <c:pt idx="2945">
                  <c:v>15389.438</c:v>
                </c:pt>
                <c:pt idx="2946">
                  <c:v>15392.248</c:v>
                </c:pt>
                <c:pt idx="2947">
                  <c:v>15393.066000000001</c:v>
                </c:pt>
                <c:pt idx="2948">
                  <c:v>15388.615</c:v>
                </c:pt>
                <c:pt idx="2949">
                  <c:v>15390.365</c:v>
                </c:pt>
                <c:pt idx="2950">
                  <c:v>15394.946</c:v>
                </c:pt>
                <c:pt idx="2951">
                  <c:v>15396.505999999999</c:v>
                </c:pt>
                <c:pt idx="2952">
                  <c:v>15394.338</c:v>
                </c:pt>
                <c:pt idx="2953">
                  <c:v>15398.892</c:v>
                </c:pt>
                <c:pt idx="2954">
                  <c:v>15395.037</c:v>
                </c:pt>
                <c:pt idx="2955">
                  <c:v>15399.725</c:v>
                </c:pt>
                <c:pt idx="2956">
                  <c:v>15404.378000000001</c:v>
                </c:pt>
                <c:pt idx="2957">
                  <c:v>15403.245999999999</c:v>
                </c:pt>
                <c:pt idx="2958">
                  <c:v>15399.191000000001</c:v>
                </c:pt>
                <c:pt idx="2959">
                  <c:v>15405.455</c:v>
                </c:pt>
                <c:pt idx="2960">
                  <c:v>15408.784</c:v>
                </c:pt>
                <c:pt idx="2961">
                  <c:v>15404.234</c:v>
                </c:pt>
                <c:pt idx="2962">
                  <c:v>15404.994000000001</c:v>
                </c:pt>
                <c:pt idx="2963">
                  <c:v>15407.370999999999</c:v>
                </c:pt>
                <c:pt idx="2964">
                  <c:v>15406.7</c:v>
                </c:pt>
                <c:pt idx="2965">
                  <c:v>15404.169</c:v>
                </c:pt>
                <c:pt idx="2966">
                  <c:v>15408.300999999999</c:v>
                </c:pt>
                <c:pt idx="2967">
                  <c:v>15406.601000000001</c:v>
                </c:pt>
                <c:pt idx="2968">
                  <c:v>15403.519</c:v>
                </c:pt>
                <c:pt idx="2969">
                  <c:v>15409.707</c:v>
                </c:pt>
                <c:pt idx="2970">
                  <c:v>15412.671</c:v>
                </c:pt>
                <c:pt idx="2971">
                  <c:v>15408.106</c:v>
                </c:pt>
                <c:pt idx="2972">
                  <c:v>15412.848</c:v>
                </c:pt>
                <c:pt idx="2973">
                  <c:v>15417.745999999999</c:v>
                </c:pt>
                <c:pt idx="2974">
                  <c:v>15413.302</c:v>
                </c:pt>
                <c:pt idx="2975">
                  <c:v>15410.076999999999</c:v>
                </c:pt>
                <c:pt idx="2976">
                  <c:v>15421.092000000001</c:v>
                </c:pt>
                <c:pt idx="2977">
                  <c:v>15417.928</c:v>
                </c:pt>
                <c:pt idx="2978">
                  <c:v>15422.146000000001</c:v>
                </c:pt>
                <c:pt idx="2979">
                  <c:v>15420.569</c:v>
                </c:pt>
                <c:pt idx="2980">
                  <c:v>15421.436</c:v>
                </c:pt>
                <c:pt idx="2981">
                  <c:v>15421.084999999999</c:v>
                </c:pt>
                <c:pt idx="2982">
                  <c:v>15424.47</c:v>
                </c:pt>
                <c:pt idx="2983">
                  <c:v>15426.563</c:v>
                </c:pt>
                <c:pt idx="2984">
                  <c:v>15424.459000000001</c:v>
                </c:pt>
                <c:pt idx="2985">
                  <c:v>15424.886</c:v>
                </c:pt>
                <c:pt idx="2986">
                  <c:v>15426.612999999999</c:v>
                </c:pt>
                <c:pt idx="2987">
                  <c:v>15422.713</c:v>
                </c:pt>
                <c:pt idx="2988">
                  <c:v>15426.731</c:v>
                </c:pt>
                <c:pt idx="2989">
                  <c:v>15428.041999999999</c:v>
                </c:pt>
                <c:pt idx="2990">
                  <c:v>15428.187</c:v>
                </c:pt>
                <c:pt idx="2991">
                  <c:v>15429.228999999999</c:v>
                </c:pt>
                <c:pt idx="2992">
                  <c:v>15433.754999999999</c:v>
                </c:pt>
                <c:pt idx="2993">
                  <c:v>15431.423000000001</c:v>
                </c:pt>
                <c:pt idx="2994">
                  <c:v>15430.419</c:v>
                </c:pt>
                <c:pt idx="2995">
                  <c:v>15431.951999999999</c:v>
                </c:pt>
                <c:pt idx="2996">
                  <c:v>15433.453</c:v>
                </c:pt>
                <c:pt idx="2997">
                  <c:v>15436.611000000001</c:v>
                </c:pt>
                <c:pt idx="2998">
                  <c:v>15440.183999999999</c:v>
                </c:pt>
                <c:pt idx="2999">
                  <c:v>15437.861000000001</c:v>
                </c:pt>
                <c:pt idx="3000">
                  <c:v>15439.103999999999</c:v>
                </c:pt>
                <c:pt idx="3001">
                  <c:v>15439.605</c:v>
                </c:pt>
                <c:pt idx="3002">
                  <c:v>15441.839</c:v>
                </c:pt>
                <c:pt idx="3003">
                  <c:v>15441.038</c:v>
                </c:pt>
                <c:pt idx="3004">
                  <c:v>15440.681</c:v>
                </c:pt>
                <c:pt idx="3005">
                  <c:v>15444.994000000001</c:v>
                </c:pt>
                <c:pt idx="3006">
                  <c:v>15443.18</c:v>
                </c:pt>
                <c:pt idx="3007">
                  <c:v>15441.843999999999</c:v>
                </c:pt>
                <c:pt idx="3008">
                  <c:v>15444.27</c:v>
                </c:pt>
                <c:pt idx="3009">
                  <c:v>15446.584999999999</c:v>
                </c:pt>
                <c:pt idx="3010">
                  <c:v>15445.102999999999</c:v>
                </c:pt>
                <c:pt idx="3011">
                  <c:v>15448.013999999999</c:v>
                </c:pt>
                <c:pt idx="3012">
                  <c:v>15448.298000000001</c:v>
                </c:pt>
                <c:pt idx="3013">
                  <c:v>15446.277</c:v>
                </c:pt>
                <c:pt idx="3014">
                  <c:v>15452.413</c:v>
                </c:pt>
                <c:pt idx="3015">
                  <c:v>15453.18</c:v>
                </c:pt>
                <c:pt idx="3016">
                  <c:v>15451.284</c:v>
                </c:pt>
                <c:pt idx="3017">
                  <c:v>15453.722</c:v>
                </c:pt>
                <c:pt idx="3018">
                  <c:v>15456.333000000001</c:v>
                </c:pt>
                <c:pt idx="3019">
                  <c:v>15455.808999999999</c:v>
                </c:pt>
                <c:pt idx="3020">
                  <c:v>15452.169</c:v>
                </c:pt>
                <c:pt idx="3021">
                  <c:v>15455.005999999999</c:v>
                </c:pt>
                <c:pt idx="3022">
                  <c:v>15458.217000000001</c:v>
                </c:pt>
                <c:pt idx="3023">
                  <c:v>15455.815000000001</c:v>
                </c:pt>
                <c:pt idx="3024">
                  <c:v>15457.616</c:v>
                </c:pt>
                <c:pt idx="3025">
                  <c:v>15456.883</c:v>
                </c:pt>
                <c:pt idx="3026">
                  <c:v>15456.746999999999</c:v>
                </c:pt>
                <c:pt idx="3027">
                  <c:v>15458.121999999999</c:v>
                </c:pt>
                <c:pt idx="3028">
                  <c:v>15459.816999999999</c:v>
                </c:pt>
                <c:pt idx="3029">
                  <c:v>15456.254999999999</c:v>
                </c:pt>
                <c:pt idx="3030">
                  <c:v>15463.815000000001</c:v>
                </c:pt>
                <c:pt idx="3031">
                  <c:v>15468.007</c:v>
                </c:pt>
                <c:pt idx="3032">
                  <c:v>15468.467000000001</c:v>
                </c:pt>
                <c:pt idx="3033">
                  <c:v>15465.16</c:v>
                </c:pt>
                <c:pt idx="3034">
                  <c:v>15470.161</c:v>
                </c:pt>
                <c:pt idx="3035">
                  <c:v>15471.053</c:v>
                </c:pt>
                <c:pt idx="3036">
                  <c:v>15467.957</c:v>
                </c:pt>
                <c:pt idx="3037">
                  <c:v>15468.085999999999</c:v>
                </c:pt>
                <c:pt idx="3038">
                  <c:v>15475.513999999999</c:v>
                </c:pt>
                <c:pt idx="3039">
                  <c:v>15473.696</c:v>
                </c:pt>
                <c:pt idx="3040">
                  <c:v>15470.249</c:v>
                </c:pt>
                <c:pt idx="3041">
                  <c:v>15472.03</c:v>
                </c:pt>
                <c:pt idx="3042">
                  <c:v>15475.056</c:v>
                </c:pt>
                <c:pt idx="3043">
                  <c:v>15476.164000000001</c:v>
                </c:pt>
                <c:pt idx="3044">
                  <c:v>15480.307000000001</c:v>
                </c:pt>
                <c:pt idx="3045">
                  <c:v>15478.277</c:v>
                </c:pt>
                <c:pt idx="3046">
                  <c:v>15477.296</c:v>
                </c:pt>
                <c:pt idx="3047">
                  <c:v>15476.722</c:v>
                </c:pt>
                <c:pt idx="3048">
                  <c:v>15479.493</c:v>
                </c:pt>
                <c:pt idx="3049">
                  <c:v>15477.332</c:v>
                </c:pt>
                <c:pt idx="3050">
                  <c:v>15480.412</c:v>
                </c:pt>
                <c:pt idx="3051">
                  <c:v>15481.191000000001</c:v>
                </c:pt>
                <c:pt idx="3052">
                  <c:v>15480.552</c:v>
                </c:pt>
                <c:pt idx="3053">
                  <c:v>15482.558999999999</c:v>
                </c:pt>
                <c:pt idx="3054">
                  <c:v>15485.416999999999</c:v>
                </c:pt>
                <c:pt idx="3055">
                  <c:v>15488.065000000001</c:v>
                </c:pt>
                <c:pt idx="3056">
                  <c:v>15484.927</c:v>
                </c:pt>
                <c:pt idx="3057">
                  <c:v>15482.807000000001</c:v>
                </c:pt>
                <c:pt idx="3058">
                  <c:v>15492.038</c:v>
                </c:pt>
                <c:pt idx="3059">
                  <c:v>15489.582</c:v>
                </c:pt>
                <c:pt idx="3060">
                  <c:v>15488.725</c:v>
                </c:pt>
                <c:pt idx="3061">
                  <c:v>15490.521000000001</c:v>
                </c:pt>
                <c:pt idx="3062">
                  <c:v>15489.424000000001</c:v>
                </c:pt>
                <c:pt idx="3063">
                  <c:v>15492.519</c:v>
                </c:pt>
                <c:pt idx="3064">
                  <c:v>15493.282999999999</c:v>
                </c:pt>
                <c:pt idx="3065">
                  <c:v>15494.377</c:v>
                </c:pt>
                <c:pt idx="3066">
                  <c:v>15495.763999999999</c:v>
                </c:pt>
                <c:pt idx="3067">
                  <c:v>15495.691000000001</c:v>
                </c:pt>
                <c:pt idx="3068">
                  <c:v>15496.973</c:v>
                </c:pt>
                <c:pt idx="3069">
                  <c:v>15493.288</c:v>
                </c:pt>
                <c:pt idx="3070">
                  <c:v>15495.698</c:v>
                </c:pt>
                <c:pt idx="3071">
                  <c:v>15495.656999999999</c:v>
                </c:pt>
                <c:pt idx="3072">
                  <c:v>15498.173000000001</c:v>
                </c:pt>
                <c:pt idx="3073">
                  <c:v>15496.168</c:v>
                </c:pt>
                <c:pt idx="3074">
                  <c:v>15499.513000000001</c:v>
                </c:pt>
                <c:pt idx="3075">
                  <c:v>15500.74</c:v>
                </c:pt>
                <c:pt idx="3076">
                  <c:v>15500.192999999999</c:v>
                </c:pt>
                <c:pt idx="3077">
                  <c:v>15504.379000000001</c:v>
                </c:pt>
                <c:pt idx="3078">
                  <c:v>15500.964</c:v>
                </c:pt>
                <c:pt idx="3079">
                  <c:v>15504.674999999999</c:v>
                </c:pt>
                <c:pt idx="3080">
                  <c:v>15505.89</c:v>
                </c:pt>
                <c:pt idx="3081">
                  <c:v>15507.852000000001</c:v>
                </c:pt>
                <c:pt idx="3082">
                  <c:v>15505.57</c:v>
                </c:pt>
                <c:pt idx="3083">
                  <c:v>15506.402</c:v>
                </c:pt>
                <c:pt idx="3084">
                  <c:v>15509.8</c:v>
                </c:pt>
                <c:pt idx="3085">
                  <c:v>15509.33</c:v>
                </c:pt>
                <c:pt idx="3086">
                  <c:v>15510.437</c:v>
                </c:pt>
                <c:pt idx="3087">
                  <c:v>15514.174000000001</c:v>
                </c:pt>
                <c:pt idx="3088">
                  <c:v>15512.069</c:v>
                </c:pt>
                <c:pt idx="3089">
                  <c:v>15514.637000000001</c:v>
                </c:pt>
                <c:pt idx="3090">
                  <c:v>15514.893</c:v>
                </c:pt>
                <c:pt idx="3091">
                  <c:v>15517.956</c:v>
                </c:pt>
                <c:pt idx="3092">
                  <c:v>15514.004000000001</c:v>
                </c:pt>
                <c:pt idx="3093">
                  <c:v>15517.414000000001</c:v>
                </c:pt>
                <c:pt idx="3094">
                  <c:v>15520.047</c:v>
                </c:pt>
                <c:pt idx="3095">
                  <c:v>15519.036</c:v>
                </c:pt>
                <c:pt idx="3096">
                  <c:v>15518.228999999999</c:v>
                </c:pt>
                <c:pt idx="3097">
                  <c:v>15521.358</c:v>
                </c:pt>
                <c:pt idx="3098">
                  <c:v>15520.084000000001</c:v>
                </c:pt>
                <c:pt idx="3099">
                  <c:v>15520.456</c:v>
                </c:pt>
                <c:pt idx="3100">
                  <c:v>15524.689</c:v>
                </c:pt>
                <c:pt idx="3101">
                  <c:v>15524.424999999999</c:v>
                </c:pt>
                <c:pt idx="3102">
                  <c:v>15521.7</c:v>
                </c:pt>
                <c:pt idx="3103">
                  <c:v>15518.915999999999</c:v>
                </c:pt>
                <c:pt idx="3104">
                  <c:v>15528.427</c:v>
                </c:pt>
                <c:pt idx="3105">
                  <c:v>15524.684999999999</c:v>
                </c:pt>
                <c:pt idx="3106">
                  <c:v>15524.825999999999</c:v>
                </c:pt>
                <c:pt idx="3107">
                  <c:v>15528.07</c:v>
                </c:pt>
                <c:pt idx="3108">
                  <c:v>15528.870999999999</c:v>
                </c:pt>
                <c:pt idx="3109">
                  <c:v>15528.72</c:v>
                </c:pt>
                <c:pt idx="3110">
                  <c:v>15530.013000000001</c:v>
                </c:pt>
                <c:pt idx="3111">
                  <c:v>15528.137000000001</c:v>
                </c:pt>
                <c:pt idx="3112">
                  <c:v>15528.137000000001</c:v>
                </c:pt>
                <c:pt idx="3113">
                  <c:v>15531.540999999999</c:v>
                </c:pt>
                <c:pt idx="3114">
                  <c:v>15535.652</c:v>
                </c:pt>
                <c:pt idx="3115">
                  <c:v>15533.763000000001</c:v>
                </c:pt>
                <c:pt idx="3116">
                  <c:v>15535.442999999999</c:v>
                </c:pt>
                <c:pt idx="3117">
                  <c:v>15535.825999999999</c:v>
                </c:pt>
                <c:pt idx="3118">
                  <c:v>15537.194</c:v>
                </c:pt>
                <c:pt idx="3119">
                  <c:v>15531.555</c:v>
                </c:pt>
                <c:pt idx="3120">
                  <c:v>15539.886</c:v>
                </c:pt>
                <c:pt idx="3121">
                  <c:v>15538.566000000001</c:v>
                </c:pt>
                <c:pt idx="3122">
                  <c:v>15540.902</c:v>
                </c:pt>
                <c:pt idx="3123">
                  <c:v>15540.383</c:v>
                </c:pt>
                <c:pt idx="3124">
                  <c:v>15544.166999999999</c:v>
                </c:pt>
                <c:pt idx="3125">
                  <c:v>15540.936</c:v>
                </c:pt>
                <c:pt idx="3126">
                  <c:v>15544.222</c:v>
                </c:pt>
                <c:pt idx="3127">
                  <c:v>15545.365</c:v>
                </c:pt>
                <c:pt idx="3128">
                  <c:v>15544.745999999999</c:v>
                </c:pt>
                <c:pt idx="3129">
                  <c:v>15543.936</c:v>
                </c:pt>
                <c:pt idx="3130">
                  <c:v>15546.99</c:v>
                </c:pt>
                <c:pt idx="3131">
                  <c:v>15549.055</c:v>
                </c:pt>
                <c:pt idx="3132">
                  <c:v>15546.918</c:v>
                </c:pt>
                <c:pt idx="3133">
                  <c:v>15547.620999999999</c:v>
                </c:pt>
                <c:pt idx="3134">
                  <c:v>15552.86</c:v>
                </c:pt>
                <c:pt idx="3135">
                  <c:v>15549.601000000001</c:v>
                </c:pt>
                <c:pt idx="3136">
                  <c:v>15551.456</c:v>
                </c:pt>
                <c:pt idx="3137">
                  <c:v>15553.098</c:v>
                </c:pt>
                <c:pt idx="3138">
                  <c:v>15551.206</c:v>
                </c:pt>
                <c:pt idx="3139">
                  <c:v>15550.009</c:v>
                </c:pt>
                <c:pt idx="3140">
                  <c:v>15550.588</c:v>
                </c:pt>
                <c:pt idx="3141">
                  <c:v>15555.483</c:v>
                </c:pt>
                <c:pt idx="3142">
                  <c:v>15556.064</c:v>
                </c:pt>
                <c:pt idx="3143">
                  <c:v>15560.996999999999</c:v>
                </c:pt>
                <c:pt idx="3144">
                  <c:v>15557.391</c:v>
                </c:pt>
                <c:pt idx="3145">
                  <c:v>15557.972</c:v>
                </c:pt>
                <c:pt idx="3146">
                  <c:v>15560.701999999999</c:v>
                </c:pt>
                <c:pt idx="3147">
                  <c:v>15562.63</c:v>
                </c:pt>
                <c:pt idx="3148">
                  <c:v>15560.992</c:v>
                </c:pt>
                <c:pt idx="3149">
                  <c:v>15563.334000000001</c:v>
                </c:pt>
                <c:pt idx="3150">
                  <c:v>15563.874</c:v>
                </c:pt>
                <c:pt idx="3151">
                  <c:v>15562.031000000001</c:v>
                </c:pt>
                <c:pt idx="3152">
                  <c:v>15564.540999999999</c:v>
                </c:pt>
                <c:pt idx="3153">
                  <c:v>15566.466</c:v>
                </c:pt>
                <c:pt idx="3154">
                  <c:v>15566.36</c:v>
                </c:pt>
                <c:pt idx="3155">
                  <c:v>15566.339</c:v>
                </c:pt>
                <c:pt idx="3156">
                  <c:v>15570.485000000001</c:v>
                </c:pt>
                <c:pt idx="3157">
                  <c:v>15566.065000000001</c:v>
                </c:pt>
                <c:pt idx="3158">
                  <c:v>15568.743</c:v>
                </c:pt>
                <c:pt idx="3159">
                  <c:v>15570.584999999999</c:v>
                </c:pt>
                <c:pt idx="3160">
                  <c:v>15568.632</c:v>
                </c:pt>
                <c:pt idx="3161">
                  <c:v>15566.075999999999</c:v>
                </c:pt>
                <c:pt idx="3162">
                  <c:v>15573.455</c:v>
                </c:pt>
                <c:pt idx="3163">
                  <c:v>15575.651</c:v>
                </c:pt>
                <c:pt idx="3164">
                  <c:v>15571.616</c:v>
                </c:pt>
                <c:pt idx="3165">
                  <c:v>15571.927</c:v>
                </c:pt>
                <c:pt idx="3166">
                  <c:v>15575.195</c:v>
                </c:pt>
                <c:pt idx="3167">
                  <c:v>15576.207</c:v>
                </c:pt>
                <c:pt idx="3168">
                  <c:v>15577.718999999999</c:v>
                </c:pt>
                <c:pt idx="3169">
                  <c:v>15576.554</c:v>
                </c:pt>
                <c:pt idx="3170">
                  <c:v>15579.531000000001</c:v>
                </c:pt>
                <c:pt idx="3171">
                  <c:v>15576.58</c:v>
                </c:pt>
                <c:pt idx="3172">
                  <c:v>15579.384</c:v>
                </c:pt>
                <c:pt idx="3173">
                  <c:v>15580.950999999999</c:v>
                </c:pt>
                <c:pt idx="3174">
                  <c:v>15580.74</c:v>
                </c:pt>
                <c:pt idx="3175">
                  <c:v>15582.227999999999</c:v>
                </c:pt>
                <c:pt idx="3176">
                  <c:v>15583.352000000001</c:v>
                </c:pt>
                <c:pt idx="3177">
                  <c:v>15585.700999999999</c:v>
                </c:pt>
                <c:pt idx="3178">
                  <c:v>15583.606</c:v>
                </c:pt>
                <c:pt idx="3179">
                  <c:v>15586.512000000001</c:v>
                </c:pt>
                <c:pt idx="3180">
                  <c:v>15589.028</c:v>
                </c:pt>
                <c:pt idx="3181">
                  <c:v>15580.096</c:v>
                </c:pt>
                <c:pt idx="3182">
                  <c:v>15590.037</c:v>
                </c:pt>
                <c:pt idx="3183">
                  <c:v>15592.772000000001</c:v>
                </c:pt>
                <c:pt idx="3184">
                  <c:v>15589.303</c:v>
                </c:pt>
                <c:pt idx="3185">
                  <c:v>15591.255999999999</c:v>
                </c:pt>
                <c:pt idx="3186">
                  <c:v>15592.503000000001</c:v>
                </c:pt>
                <c:pt idx="3187">
                  <c:v>15592.793</c:v>
                </c:pt>
                <c:pt idx="3188">
                  <c:v>15596.106</c:v>
                </c:pt>
                <c:pt idx="3189">
                  <c:v>15597.011</c:v>
                </c:pt>
                <c:pt idx="3190">
                  <c:v>15593.918</c:v>
                </c:pt>
                <c:pt idx="3191">
                  <c:v>15597.721</c:v>
                </c:pt>
                <c:pt idx="3192">
                  <c:v>15594.455</c:v>
                </c:pt>
                <c:pt idx="3193">
                  <c:v>15603.554</c:v>
                </c:pt>
                <c:pt idx="3194">
                  <c:v>15596.406999999999</c:v>
                </c:pt>
                <c:pt idx="3195">
                  <c:v>15602.088</c:v>
                </c:pt>
                <c:pt idx="3196">
                  <c:v>15602.566999999999</c:v>
                </c:pt>
                <c:pt idx="3197">
                  <c:v>15600.539000000001</c:v>
                </c:pt>
                <c:pt idx="3198">
                  <c:v>15602.739</c:v>
                </c:pt>
                <c:pt idx="3199">
                  <c:v>15606.861999999999</c:v>
                </c:pt>
                <c:pt idx="3200">
                  <c:v>15604.34</c:v>
                </c:pt>
                <c:pt idx="3201">
                  <c:v>15602.789000000001</c:v>
                </c:pt>
                <c:pt idx="3202">
                  <c:v>15604.305</c:v>
                </c:pt>
                <c:pt idx="3203">
                  <c:v>15607.569</c:v>
                </c:pt>
                <c:pt idx="3204">
                  <c:v>15608.001</c:v>
                </c:pt>
                <c:pt idx="3205">
                  <c:v>15610.066000000001</c:v>
                </c:pt>
                <c:pt idx="3206">
                  <c:v>15607.353999999999</c:v>
                </c:pt>
                <c:pt idx="3207">
                  <c:v>15610.227999999999</c:v>
                </c:pt>
                <c:pt idx="3208">
                  <c:v>15611.169</c:v>
                </c:pt>
                <c:pt idx="3209">
                  <c:v>15611.598</c:v>
                </c:pt>
                <c:pt idx="3210">
                  <c:v>15610.271000000001</c:v>
                </c:pt>
                <c:pt idx="3211">
                  <c:v>15612.867</c:v>
                </c:pt>
                <c:pt idx="3212">
                  <c:v>15616.802</c:v>
                </c:pt>
                <c:pt idx="3213">
                  <c:v>15614.356</c:v>
                </c:pt>
                <c:pt idx="3214">
                  <c:v>15616.325000000001</c:v>
                </c:pt>
                <c:pt idx="3215">
                  <c:v>15617.224</c:v>
                </c:pt>
                <c:pt idx="3216">
                  <c:v>15615.493</c:v>
                </c:pt>
                <c:pt idx="3217">
                  <c:v>15616.133</c:v>
                </c:pt>
                <c:pt idx="3218">
                  <c:v>15618.656000000001</c:v>
                </c:pt>
                <c:pt idx="3219">
                  <c:v>15619.999</c:v>
                </c:pt>
                <c:pt idx="3220">
                  <c:v>15621.972</c:v>
                </c:pt>
                <c:pt idx="3221">
                  <c:v>15621.41</c:v>
                </c:pt>
                <c:pt idx="3222">
                  <c:v>15620.562</c:v>
                </c:pt>
                <c:pt idx="3223">
                  <c:v>15620.802</c:v>
                </c:pt>
                <c:pt idx="3224">
                  <c:v>15624.671</c:v>
                </c:pt>
                <c:pt idx="3225">
                  <c:v>15624.772000000001</c:v>
                </c:pt>
                <c:pt idx="3226">
                  <c:v>15621.965</c:v>
                </c:pt>
                <c:pt idx="3227">
                  <c:v>15624.023999999999</c:v>
                </c:pt>
                <c:pt idx="3228">
                  <c:v>15626.163</c:v>
                </c:pt>
                <c:pt idx="3229">
                  <c:v>15627.984</c:v>
                </c:pt>
                <c:pt idx="3230">
                  <c:v>15627.396000000001</c:v>
                </c:pt>
                <c:pt idx="3231">
                  <c:v>15628.813</c:v>
                </c:pt>
                <c:pt idx="3232">
                  <c:v>15629.605</c:v>
                </c:pt>
                <c:pt idx="3233">
                  <c:v>15628.58</c:v>
                </c:pt>
                <c:pt idx="3234">
                  <c:v>15627.798000000001</c:v>
                </c:pt>
                <c:pt idx="3235">
                  <c:v>15629.735000000001</c:v>
                </c:pt>
                <c:pt idx="3236">
                  <c:v>15630.12</c:v>
                </c:pt>
                <c:pt idx="3237">
                  <c:v>15631.977999999999</c:v>
                </c:pt>
                <c:pt idx="3238">
                  <c:v>15632.964</c:v>
                </c:pt>
                <c:pt idx="3239">
                  <c:v>15635.816000000001</c:v>
                </c:pt>
                <c:pt idx="3240">
                  <c:v>15635.688</c:v>
                </c:pt>
                <c:pt idx="3241">
                  <c:v>15636.089</c:v>
                </c:pt>
                <c:pt idx="3242">
                  <c:v>15637.459000000001</c:v>
                </c:pt>
                <c:pt idx="3243">
                  <c:v>15633.103999999999</c:v>
                </c:pt>
                <c:pt idx="3244">
                  <c:v>15639.195</c:v>
                </c:pt>
                <c:pt idx="3245">
                  <c:v>15640.545</c:v>
                </c:pt>
                <c:pt idx="3246">
                  <c:v>15638.287</c:v>
                </c:pt>
                <c:pt idx="3247">
                  <c:v>15638.33</c:v>
                </c:pt>
                <c:pt idx="3248">
                  <c:v>15641.054</c:v>
                </c:pt>
                <c:pt idx="3249">
                  <c:v>15644.829</c:v>
                </c:pt>
                <c:pt idx="3250">
                  <c:v>15644.084999999999</c:v>
                </c:pt>
                <c:pt idx="3251">
                  <c:v>15645.609</c:v>
                </c:pt>
                <c:pt idx="3252">
                  <c:v>15647.424000000001</c:v>
                </c:pt>
                <c:pt idx="3253">
                  <c:v>15648.251</c:v>
                </c:pt>
                <c:pt idx="3254">
                  <c:v>15645.959000000001</c:v>
                </c:pt>
                <c:pt idx="3255">
                  <c:v>15647.17</c:v>
                </c:pt>
                <c:pt idx="3256">
                  <c:v>15646.781000000001</c:v>
                </c:pt>
                <c:pt idx="3257">
                  <c:v>15650.07</c:v>
                </c:pt>
                <c:pt idx="3258">
                  <c:v>15650.441000000001</c:v>
                </c:pt>
                <c:pt idx="3259">
                  <c:v>15651.583000000001</c:v>
                </c:pt>
                <c:pt idx="3260">
                  <c:v>15651.365</c:v>
                </c:pt>
                <c:pt idx="3261">
                  <c:v>15653.995000000001</c:v>
                </c:pt>
                <c:pt idx="3262">
                  <c:v>15652.829</c:v>
                </c:pt>
                <c:pt idx="3263">
                  <c:v>15651.938</c:v>
                </c:pt>
                <c:pt idx="3264">
                  <c:v>15646.861000000001</c:v>
                </c:pt>
                <c:pt idx="3265">
                  <c:v>15655.415000000001</c:v>
                </c:pt>
                <c:pt idx="3266">
                  <c:v>15652.75</c:v>
                </c:pt>
                <c:pt idx="3267">
                  <c:v>15655.235000000001</c:v>
                </c:pt>
                <c:pt idx="3268">
                  <c:v>15653.624</c:v>
                </c:pt>
                <c:pt idx="3269">
                  <c:v>15654.011</c:v>
                </c:pt>
                <c:pt idx="3270">
                  <c:v>15657.009</c:v>
                </c:pt>
                <c:pt idx="3271">
                  <c:v>15657.541999999999</c:v>
                </c:pt>
                <c:pt idx="3272">
                  <c:v>15657.857</c:v>
                </c:pt>
                <c:pt idx="3273">
                  <c:v>15657.391</c:v>
                </c:pt>
                <c:pt idx="3274">
                  <c:v>15662.887000000001</c:v>
                </c:pt>
                <c:pt idx="3275">
                  <c:v>15662.612999999999</c:v>
                </c:pt>
                <c:pt idx="3276">
                  <c:v>15656.945</c:v>
                </c:pt>
                <c:pt idx="3277">
                  <c:v>15658.791999999999</c:v>
                </c:pt>
                <c:pt idx="3278">
                  <c:v>15659.438</c:v>
                </c:pt>
                <c:pt idx="3279">
                  <c:v>15657.694</c:v>
                </c:pt>
                <c:pt idx="3280">
                  <c:v>15663.761</c:v>
                </c:pt>
                <c:pt idx="3281">
                  <c:v>15663.576999999999</c:v>
                </c:pt>
                <c:pt idx="3282">
                  <c:v>15661.924000000001</c:v>
                </c:pt>
                <c:pt idx="3283">
                  <c:v>15662.745999999999</c:v>
                </c:pt>
                <c:pt idx="3284">
                  <c:v>15663.936</c:v>
                </c:pt>
                <c:pt idx="3285">
                  <c:v>15661.102999999999</c:v>
                </c:pt>
                <c:pt idx="3286">
                  <c:v>15664.776</c:v>
                </c:pt>
                <c:pt idx="3287">
                  <c:v>15667.813</c:v>
                </c:pt>
                <c:pt idx="3288">
                  <c:v>15666.543</c:v>
                </c:pt>
                <c:pt idx="3289">
                  <c:v>15666.097</c:v>
                </c:pt>
                <c:pt idx="3290">
                  <c:v>15672.563</c:v>
                </c:pt>
                <c:pt idx="3291">
                  <c:v>15671.861000000001</c:v>
                </c:pt>
                <c:pt idx="3292">
                  <c:v>15669.178</c:v>
                </c:pt>
                <c:pt idx="3293">
                  <c:v>15670.687</c:v>
                </c:pt>
                <c:pt idx="3294">
                  <c:v>15672.378000000001</c:v>
                </c:pt>
                <c:pt idx="3295">
                  <c:v>15672.092000000001</c:v>
                </c:pt>
                <c:pt idx="3296">
                  <c:v>15673.557000000001</c:v>
                </c:pt>
                <c:pt idx="3297">
                  <c:v>15674.308000000001</c:v>
                </c:pt>
                <c:pt idx="3298">
                  <c:v>15674.746999999999</c:v>
                </c:pt>
                <c:pt idx="3299">
                  <c:v>15674.196</c:v>
                </c:pt>
                <c:pt idx="3300">
                  <c:v>15676.141</c:v>
                </c:pt>
                <c:pt idx="3301">
                  <c:v>15675.004000000001</c:v>
                </c:pt>
                <c:pt idx="3302">
                  <c:v>15673.531999999999</c:v>
                </c:pt>
                <c:pt idx="3303">
                  <c:v>15676.555</c:v>
                </c:pt>
                <c:pt idx="3304">
                  <c:v>15675.888999999999</c:v>
                </c:pt>
                <c:pt idx="3305">
                  <c:v>15674.707</c:v>
                </c:pt>
                <c:pt idx="3306">
                  <c:v>15672.824000000001</c:v>
                </c:pt>
                <c:pt idx="3307">
                  <c:v>15679.41</c:v>
                </c:pt>
                <c:pt idx="3308">
                  <c:v>15678.714</c:v>
                </c:pt>
                <c:pt idx="3309">
                  <c:v>15678.954</c:v>
                </c:pt>
                <c:pt idx="3310">
                  <c:v>15679.285</c:v>
                </c:pt>
                <c:pt idx="3311">
                  <c:v>15681.789000000001</c:v>
                </c:pt>
                <c:pt idx="3312">
                  <c:v>15681.286</c:v>
                </c:pt>
                <c:pt idx="3313">
                  <c:v>15684.694</c:v>
                </c:pt>
                <c:pt idx="3314">
                  <c:v>15680.745999999999</c:v>
                </c:pt>
                <c:pt idx="3315">
                  <c:v>15678.692999999999</c:v>
                </c:pt>
                <c:pt idx="3316">
                  <c:v>15685.467000000001</c:v>
                </c:pt>
                <c:pt idx="3317">
                  <c:v>15683</c:v>
                </c:pt>
                <c:pt idx="3318">
                  <c:v>15682.05</c:v>
                </c:pt>
                <c:pt idx="3319">
                  <c:v>15684.13</c:v>
                </c:pt>
                <c:pt idx="3320">
                  <c:v>15684.341</c:v>
                </c:pt>
                <c:pt idx="3321">
                  <c:v>15685.055</c:v>
                </c:pt>
                <c:pt idx="3322">
                  <c:v>15683.771000000001</c:v>
                </c:pt>
                <c:pt idx="3323">
                  <c:v>15685.016</c:v>
                </c:pt>
                <c:pt idx="3324">
                  <c:v>15684.127</c:v>
                </c:pt>
                <c:pt idx="3325">
                  <c:v>15683.424000000001</c:v>
                </c:pt>
                <c:pt idx="3326">
                  <c:v>15680.93</c:v>
                </c:pt>
                <c:pt idx="3327">
                  <c:v>15686.919</c:v>
                </c:pt>
                <c:pt idx="3328">
                  <c:v>15685.164000000001</c:v>
                </c:pt>
                <c:pt idx="3329">
                  <c:v>15686.669</c:v>
                </c:pt>
                <c:pt idx="3330">
                  <c:v>15690.361000000001</c:v>
                </c:pt>
                <c:pt idx="3331">
                  <c:v>15685.775</c:v>
                </c:pt>
                <c:pt idx="3332">
                  <c:v>15692.114</c:v>
                </c:pt>
                <c:pt idx="3333">
                  <c:v>15693.312</c:v>
                </c:pt>
                <c:pt idx="3334">
                  <c:v>15693.893</c:v>
                </c:pt>
                <c:pt idx="3335">
                  <c:v>15694.101000000001</c:v>
                </c:pt>
                <c:pt idx="3336">
                  <c:v>15694.627</c:v>
                </c:pt>
                <c:pt idx="3337">
                  <c:v>15695.4</c:v>
                </c:pt>
                <c:pt idx="3338">
                  <c:v>15694.638000000001</c:v>
                </c:pt>
                <c:pt idx="3339">
                  <c:v>15695.334999999999</c:v>
                </c:pt>
                <c:pt idx="3340">
                  <c:v>15694.941999999999</c:v>
                </c:pt>
                <c:pt idx="3341">
                  <c:v>15695.602999999999</c:v>
                </c:pt>
                <c:pt idx="3342">
                  <c:v>15694.994000000001</c:v>
                </c:pt>
                <c:pt idx="3343">
                  <c:v>15699.527</c:v>
                </c:pt>
                <c:pt idx="3344">
                  <c:v>15695.933000000001</c:v>
                </c:pt>
                <c:pt idx="3345">
                  <c:v>15697.545</c:v>
                </c:pt>
                <c:pt idx="3346">
                  <c:v>15697.01</c:v>
                </c:pt>
                <c:pt idx="3347">
                  <c:v>15689.773999999999</c:v>
                </c:pt>
                <c:pt idx="3348">
                  <c:v>15696.611000000001</c:v>
                </c:pt>
                <c:pt idx="3349">
                  <c:v>15699.877</c:v>
                </c:pt>
                <c:pt idx="3350">
                  <c:v>15700.983</c:v>
                </c:pt>
                <c:pt idx="3351">
                  <c:v>15699.084999999999</c:v>
                </c:pt>
                <c:pt idx="3352">
                  <c:v>15701.056</c:v>
                </c:pt>
                <c:pt idx="3353">
                  <c:v>15699.271000000001</c:v>
                </c:pt>
                <c:pt idx="3354">
                  <c:v>15699.317999999999</c:v>
                </c:pt>
                <c:pt idx="3355">
                  <c:v>15698.050999999999</c:v>
                </c:pt>
                <c:pt idx="3356">
                  <c:v>15703.592000000001</c:v>
                </c:pt>
                <c:pt idx="3357">
                  <c:v>15702.477999999999</c:v>
                </c:pt>
                <c:pt idx="3358">
                  <c:v>15702.11</c:v>
                </c:pt>
                <c:pt idx="3359">
                  <c:v>15705.188</c:v>
                </c:pt>
                <c:pt idx="3360">
                  <c:v>15701.263000000001</c:v>
                </c:pt>
                <c:pt idx="3361">
                  <c:v>15701.692999999999</c:v>
                </c:pt>
                <c:pt idx="3362">
                  <c:v>15704.168</c:v>
                </c:pt>
                <c:pt idx="3363">
                  <c:v>15701.434999999999</c:v>
                </c:pt>
                <c:pt idx="3364">
                  <c:v>15700.184999999999</c:v>
                </c:pt>
                <c:pt idx="3365">
                  <c:v>15702.644</c:v>
                </c:pt>
                <c:pt idx="3366">
                  <c:v>15701.177</c:v>
                </c:pt>
                <c:pt idx="3367">
                  <c:v>15700.504999999999</c:v>
                </c:pt>
                <c:pt idx="3368">
                  <c:v>15695.558999999999</c:v>
                </c:pt>
                <c:pt idx="3369">
                  <c:v>15704.302</c:v>
                </c:pt>
                <c:pt idx="3370">
                  <c:v>15703.709000000001</c:v>
                </c:pt>
                <c:pt idx="3371">
                  <c:v>15705.12</c:v>
                </c:pt>
                <c:pt idx="3372">
                  <c:v>15705.029</c:v>
                </c:pt>
                <c:pt idx="3373">
                  <c:v>15704.28</c:v>
                </c:pt>
                <c:pt idx="3374">
                  <c:v>15708.138999999999</c:v>
                </c:pt>
                <c:pt idx="3375">
                  <c:v>15706.254000000001</c:v>
                </c:pt>
                <c:pt idx="3376">
                  <c:v>15703.911</c:v>
                </c:pt>
                <c:pt idx="3377">
                  <c:v>15703.276</c:v>
                </c:pt>
                <c:pt idx="3378">
                  <c:v>15704.478999999999</c:v>
                </c:pt>
                <c:pt idx="3379">
                  <c:v>15704.665999999999</c:v>
                </c:pt>
                <c:pt idx="3380">
                  <c:v>15704.816000000001</c:v>
                </c:pt>
                <c:pt idx="3381">
                  <c:v>15704.712</c:v>
                </c:pt>
                <c:pt idx="3382">
                  <c:v>15704.41</c:v>
                </c:pt>
                <c:pt idx="3383">
                  <c:v>15699.111999999999</c:v>
                </c:pt>
                <c:pt idx="3384">
                  <c:v>15702.534</c:v>
                </c:pt>
                <c:pt idx="3385">
                  <c:v>15702.578</c:v>
                </c:pt>
                <c:pt idx="3386">
                  <c:v>15701.056</c:v>
                </c:pt>
                <c:pt idx="3387">
                  <c:v>15697.874</c:v>
                </c:pt>
                <c:pt idx="3388">
                  <c:v>15700.993</c:v>
                </c:pt>
                <c:pt idx="3389">
                  <c:v>15697.337</c:v>
                </c:pt>
                <c:pt idx="3390">
                  <c:v>15699.147999999999</c:v>
                </c:pt>
                <c:pt idx="3391">
                  <c:v>15701.319</c:v>
                </c:pt>
                <c:pt idx="3392">
                  <c:v>15703.029</c:v>
                </c:pt>
                <c:pt idx="3393">
                  <c:v>15699.263000000001</c:v>
                </c:pt>
                <c:pt idx="3394">
                  <c:v>15699.951999999999</c:v>
                </c:pt>
                <c:pt idx="3395">
                  <c:v>15702.544</c:v>
                </c:pt>
                <c:pt idx="3396">
                  <c:v>15701.031000000001</c:v>
                </c:pt>
                <c:pt idx="3397">
                  <c:v>15701.043</c:v>
                </c:pt>
                <c:pt idx="3398">
                  <c:v>15700.784</c:v>
                </c:pt>
                <c:pt idx="3399">
                  <c:v>15699.529</c:v>
                </c:pt>
                <c:pt idx="3400">
                  <c:v>15697.57</c:v>
                </c:pt>
                <c:pt idx="3401">
                  <c:v>15700.473</c:v>
                </c:pt>
                <c:pt idx="3402">
                  <c:v>15701.550999999999</c:v>
                </c:pt>
                <c:pt idx="3403">
                  <c:v>15697.031000000001</c:v>
                </c:pt>
                <c:pt idx="3404">
                  <c:v>15700.493</c:v>
                </c:pt>
                <c:pt idx="3405">
                  <c:v>15698.272999999999</c:v>
                </c:pt>
                <c:pt idx="3406">
                  <c:v>15696.214</c:v>
                </c:pt>
                <c:pt idx="3407">
                  <c:v>15697.348</c:v>
                </c:pt>
                <c:pt idx="3408">
                  <c:v>15698.493</c:v>
                </c:pt>
                <c:pt idx="3409">
                  <c:v>15694.414000000001</c:v>
                </c:pt>
                <c:pt idx="3410">
                  <c:v>15689.91</c:v>
                </c:pt>
                <c:pt idx="3411">
                  <c:v>15696.267</c:v>
                </c:pt>
                <c:pt idx="3412">
                  <c:v>15694.876</c:v>
                </c:pt>
                <c:pt idx="3413">
                  <c:v>15692.618</c:v>
                </c:pt>
                <c:pt idx="3414">
                  <c:v>15695.708000000001</c:v>
                </c:pt>
                <c:pt idx="3415">
                  <c:v>15694.451999999999</c:v>
                </c:pt>
                <c:pt idx="3416">
                  <c:v>15690.852000000001</c:v>
                </c:pt>
                <c:pt idx="3417">
                  <c:v>15690.62</c:v>
                </c:pt>
                <c:pt idx="3418">
                  <c:v>15691.315000000001</c:v>
                </c:pt>
                <c:pt idx="3419">
                  <c:v>15689.289000000001</c:v>
                </c:pt>
                <c:pt idx="3420">
                  <c:v>15688.861999999999</c:v>
                </c:pt>
                <c:pt idx="3421">
                  <c:v>15691.949000000001</c:v>
                </c:pt>
                <c:pt idx="3422">
                  <c:v>15687.962</c:v>
                </c:pt>
                <c:pt idx="3423">
                  <c:v>15686.991</c:v>
                </c:pt>
                <c:pt idx="3424">
                  <c:v>15689.486000000001</c:v>
                </c:pt>
                <c:pt idx="3425">
                  <c:v>15687.112999999999</c:v>
                </c:pt>
                <c:pt idx="3426">
                  <c:v>15683.521000000001</c:v>
                </c:pt>
                <c:pt idx="3427">
                  <c:v>15686.564</c:v>
                </c:pt>
                <c:pt idx="3428">
                  <c:v>15684.102999999999</c:v>
                </c:pt>
                <c:pt idx="3429">
                  <c:v>15681.976000000001</c:v>
                </c:pt>
                <c:pt idx="3430">
                  <c:v>15680.616</c:v>
                </c:pt>
                <c:pt idx="3431">
                  <c:v>15681.148999999999</c:v>
                </c:pt>
                <c:pt idx="3432">
                  <c:v>15682.626</c:v>
                </c:pt>
                <c:pt idx="3433">
                  <c:v>15685.187</c:v>
                </c:pt>
                <c:pt idx="3434">
                  <c:v>15682.019</c:v>
                </c:pt>
                <c:pt idx="3435">
                  <c:v>15681.861000000001</c:v>
                </c:pt>
                <c:pt idx="3436">
                  <c:v>15679.407999999999</c:v>
                </c:pt>
                <c:pt idx="3437">
                  <c:v>15682.483</c:v>
                </c:pt>
                <c:pt idx="3438">
                  <c:v>15680.249</c:v>
                </c:pt>
                <c:pt idx="3439">
                  <c:v>15677.875</c:v>
                </c:pt>
                <c:pt idx="3440">
                  <c:v>15679.013000000001</c:v>
                </c:pt>
                <c:pt idx="3441">
                  <c:v>15681.794</c:v>
                </c:pt>
                <c:pt idx="3442">
                  <c:v>15673.325000000001</c:v>
                </c:pt>
                <c:pt idx="3443">
                  <c:v>15674.136</c:v>
                </c:pt>
                <c:pt idx="3444">
                  <c:v>15679.076999999999</c:v>
                </c:pt>
                <c:pt idx="3445">
                  <c:v>15676.029</c:v>
                </c:pt>
                <c:pt idx="3446">
                  <c:v>15673.975</c:v>
                </c:pt>
                <c:pt idx="3447">
                  <c:v>15677.156000000001</c:v>
                </c:pt>
                <c:pt idx="3448">
                  <c:v>15671.462</c:v>
                </c:pt>
                <c:pt idx="3449">
                  <c:v>15672.478999999999</c:v>
                </c:pt>
                <c:pt idx="3450">
                  <c:v>15671.699000000001</c:v>
                </c:pt>
                <c:pt idx="3451">
                  <c:v>15669.621999999999</c:v>
                </c:pt>
                <c:pt idx="3452">
                  <c:v>15666.418</c:v>
                </c:pt>
                <c:pt idx="3453">
                  <c:v>15672.5</c:v>
                </c:pt>
                <c:pt idx="3454">
                  <c:v>15675.129000000001</c:v>
                </c:pt>
                <c:pt idx="3455">
                  <c:v>15667.877</c:v>
                </c:pt>
                <c:pt idx="3456">
                  <c:v>15668.518</c:v>
                </c:pt>
                <c:pt idx="3457">
                  <c:v>15670.227999999999</c:v>
                </c:pt>
                <c:pt idx="3458">
                  <c:v>15664.346</c:v>
                </c:pt>
                <c:pt idx="3459">
                  <c:v>15664.688</c:v>
                </c:pt>
                <c:pt idx="3460">
                  <c:v>15662.81</c:v>
                </c:pt>
                <c:pt idx="3461">
                  <c:v>15660.825999999999</c:v>
                </c:pt>
                <c:pt idx="3462">
                  <c:v>15657.034</c:v>
                </c:pt>
                <c:pt idx="3463">
                  <c:v>15658.201999999999</c:v>
                </c:pt>
                <c:pt idx="3464">
                  <c:v>15654.573</c:v>
                </c:pt>
                <c:pt idx="3465">
                  <c:v>15653.027</c:v>
                </c:pt>
                <c:pt idx="3466">
                  <c:v>15652.17</c:v>
                </c:pt>
                <c:pt idx="3467">
                  <c:v>15649.973</c:v>
                </c:pt>
                <c:pt idx="3468">
                  <c:v>15648.1</c:v>
                </c:pt>
                <c:pt idx="3469">
                  <c:v>15648.431</c:v>
                </c:pt>
                <c:pt idx="3470">
                  <c:v>15644.759</c:v>
                </c:pt>
                <c:pt idx="3471">
                  <c:v>15642.308000000001</c:v>
                </c:pt>
                <c:pt idx="3472">
                  <c:v>15637.492</c:v>
                </c:pt>
                <c:pt idx="3473">
                  <c:v>15644.707</c:v>
                </c:pt>
                <c:pt idx="3474">
                  <c:v>15643.755999999999</c:v>
                </c:pt>
                <c:pt idx="3475">
                  <c:v>15640.758</c:v>
                </c:pt>
                <c:pt idx="3476">
                  <c:v>15641.191000000001</c:v>
                </c:pt>
                <c:pt idx="3477">
                  <c:v>15638.071</c:v>
                </c:pt>
                <c:pt idx="3478">
                  <c:v>15636.785</c:v>
                </c:pt>
                <c:pt idx="3479">
                  <c:v>15634.894</c:v>
                </c:pt>
                <c:pt idx="3480">
                  <c:v>15633.499</c:v>
                </c:pt>
                <c:pt idx="3481">
                  <c:v>15630.24</c:v>
                </c:pt>
                <c:pt idx="3482">
                  <c:v>15630.019</c:v>
                </c:pt>
                <c:pt idx="3483">
                  <c:v>15627.182000000001</c:v>
                </c:pt>
                <c:pt idx="3484">
                  <c:v>15623.611000000001</c:v>
                </c:pt>
                <c:pt idx="3485">
                  <c:v>15619.981</c:v>
                </c:pt>
                <c:pt idx="3486">
                  <c:v>15619.522999999999</c:v>
                </c:pt>
                <c:pt idx="3487">
                  <c:v>15617.721</c:v>
                </c:pt>
                <c:pt idx="3488">
                  <c:v>15617.834000000001</c:v>
                </c:pt>
                <c:pt idx="3489">
                  <c:v>15615.584000000001</c:v>
                </c:pt>
                <c:pt idx="3490">
                  <c:v>15615.053</c:v>
                </c:pt>
                <c:pt idx="3491">
                  <c:v>15609.83</c:v>
                </c:pt>
                <c:pt idx="3492">
                  <c:v>15607.3</c:v>
                </c:pt>
                <c:pt idx="3493">
                  <c:v>15602.48</c:v>
                </c:pt>
                <c:pt idx="3494">
                  <c:v>15605.672</c:v>
                </c:pt>
                <c:pt idx="3495">
                  <c:v>15605.42</c:v>
                </c:pt>
                <c:pt idx="3496">
                  <c:v>15604.9</c:v>
                </c:pt>
                <c:pt idx="3497">
                  <c:v>15596.468999999999</c:v>
                </c:pt>
                <c:pt idx="3498">
                  <c:v>15601.313</c:v>
                </c:pt>
                <c:pt idx="3499">
                  <c:v>15601.151</c:v>
                </c:pt>
                <c:pt idx="3500">
                  <c:v>15593.726000000001</c:v>
                </c:pt>
                <c:pt idx="3501">
                  <c:v>15592.28</c:v>
                </c:pt>
                <c:pt idx="3502">
                  <c:v>15593.746999999999</c:v>
                </c:pt>
                <c:pt idx="3503">
                  <c:v>15590.155000000001</c:v>
                </c:pt>
                <c:pt idx="3504">
                  <c:v>15586.682000000001</c:v>
                </c:pt>
                <c:pt idx="3505">
                  <c:v>15588.135</c:v>
                </c:pt>
                <c:pt idx="3506">
                  <c:v>15588.069</c:v>
                </c:pt>
                <c:pt idx="3507">
                  <c:v>15583.643</c:v>
                </c:pt>
                <c:pt idx="3508">
                  <c:v>15580.626</c:v>
                </c:pt>
                <c:pt idx="3509">
                  <c:v>15580.758</c:v>
                </c:pt>
                <c:pt idx="3510">
                  <c:v>15575.734</c:v>
                </c:pt>
                <c:pt idx="3511">
                  <c:v>15575.754999999999</c:v>
                </c:pt>
                <c:pt idx="3512">
                  <c:v>15577.403</c:v>
                </c:pt>
                <c:pt idx="3513">
                  <c:v>15574.065000000001</c:v>
                </c:pt>
                <c:pt idx="3514">
                  <c:v>15564.333000000001</c:v>
                </c:pt>
                <c:pt idx="3515">
                  <c:v>15572.204</c:v>
                </c:pt>
                <c:pt idx="3516">
                  <c:v>15570.76</c:v>
                </c:pt>
                <c:pt idx="3517">
                  <c:v>15566.933999999999</c:v>
                </c:pt>
                <c:pt idx="3518">
                  <c:v>15559.126</c:v>
                </c:pt>
                <c:pt idx="3519">
                  <c:v>15566.450999999999</c:v>
                </c:pt>
                <c:pt idx="3520">
                  <c:v>15563.174000000001</c:v>
                </c:pt>
                <c:pt idx="3521">
                  <c:v>15560.627</c:v>
                </c:pt>
                <c:pt idx="3522">
                  <c:v>15557.594999999999</c:v>
                </c:pt>
                <c:pt idx="3523">
                  <c:v>15551.843999999999</c:v>
                </c:pt>
                <c:pt idx="3524">
                  <c:v>15549.098</c:v>
                </c:pt>
                <c:pt idx="3525">
                  <c:v>15545.27</c:v>
                </c:pt>
                <c:pt idx="3526">
                  <c:v>15540.888999999999</c:v>
                </c:pt>
                <c:pt idx="3527">
                  <c:v>15534.963</c:v>
                </c:pt>
                <c:pt idx="3528">
                  <c:v>15531.612999999999</c:v>
                </c:pt>
                <c:pt idx="3529">
                  <c:v>15529.887000000001</c:v>
                </c:pt>
                <c:pt idx="3530">
                  <c:v>15525.379000000001</c:v>
                </c:pt>
                <c:pt idx="3531">
                  <c:v>15521.897000000001</c:v>
                </c:pt>
                <c:pt idx="3532">
                  <c:v>15518.512000000001</c:v>
                </c:pt>
                <c:pt idx="3533">
                  <c:v>15512.691000000001</c:v>
                </c:pt>
                <c:pt idx="3534">
                  <c:v>15508.43</c:v>
                </c:pt>
                <c:pt idx="3535">
                  <c:v>15496.751</c:v>
                </c:pt>
                <c:pt idx="3536">
                  <c:v>15497.537</c:v>
                </c:pt>
                <c:pt idx="3537">
                  <c:v>15493.626</c:v>
                </c:pt>
                <c:pt idx="3538">
                  <c:v>15484.361999999999</c:v>
                </c:pt>
                <c:pt idx="3539">
                  <c:v>15474.046</c:v>
                </c:pt>
                <c:pt idx="3540">
                  <c:v>15465.508</c:v>
                </c:pt>
                <c:pt idx="3541">
                  <c:v>15459.628000000001</c:v>
                </c:pt>
                <c:pt idx="3542">
                  <c:v>14403.914000000001</c:v>
                </c:pt>
                <c:pt idx="3543">
                  <c:v>13787.694</c:v>
                </c:pt>
                <c:pt idx="3544">
                  <c:v>13678.065000000001</c:v>
                </c:pt>
                <c:pt idx="3545">
                  <c:v>13614.977999999999</c:v>
                </c:pt>
                <c:pt idx="3546">
                  <c:v>13566.578</c:v>
                </c:pt>
                <c:pt idx="3547">
                  <c:v>13524.39</c:v>
                </c:pt>
                <c:pt idx="3548">
                  <c:v>13488.290999999999</c:v>
                </c:pt>
                <c:pt idx="3549">
                  <c:v>13450.736000000001</c:v>
                </c:pt>
                <c:pt idx="3550">
                  <c:v>13422.198</c:v>
                </c:pt>
                <c:pt idx="3551">
                  <c:v>13389.621999999999</c:v>
                </c:pt>
                <c:pt idx="3552">
                  <c:v>13359.745000000001</c:v>
                </c:pt>
                <c:pt idx="3553">
                  <c:v>13333.061</c:v>
                </c:pt>
                <c:pt idx="3554">
                  <c:v>13309.553</c:v>
                </c:pt>
                <c:pt idx="3555">
                  <c:v>13286.95</c:v>
                </c:pt>
                <c:pt idx="3556">
                  <c:v>13255.313</c:v>
                </c:pt>
                <c:pt idx="3557">
                  <c:v>13241.531999999999</c:v>
                </c:pt>
                <c:pt idx="3558">
                  <c:v>13216.046</c:v>
                </c:pt>
                <c:pt idx="3559">
                  <c:v>13192.813</c:v>
                </c:pt>
                <c:pt idx="3560">
                  <c:v>13172.329</c:v>
                </c:pt>
                <c:pt idx="3561">
                  <c:v>13150.602000000001</c:v>
                </c:pt>
                <c:pt idx="3562">
                  <c:v>13125.72</c:v>
                </c:pt>
                <c:pt idx="3563">
                  <c:v>13102.046</c:v>
                </c:pt>
                <c:pt idx="3564">
                  <c:v>13078.508</c:v>
                </c:pt>
                <c:pt idx="3565">
                  <c:v>13051.111000000001</c:v>
                </c:pt>
                <c:pt idx="3566">
                  <c:v>13022.275</c:v>
                </c:pt>
                <c:pt idx="3567">
                  <c:v>12999.126</c:v>
                </c:pt>
                <c:pt idx="3568">
                  <c:v>12970.52</c:v>
                </c:pt>
                <c:pt idx="3569">
                  <c:v>12941.101000000001</c:v>
                </c:pt>
                <c:pt idx="3570">
                  <c:v>12909.353999999999</c:v>
                </c:pt>
                <c:pt idx="3571">
                  <c:v>12879.146000000001</c:v>
                </c:pt>
                <c:pt idx="3572">
                  <c:v>12843.438</c:v>
                </c:pt>
                <c:pt idx="3573">
                  <c:v>12814.339</c:v>
                </c:pt>
                <c:pt idx="3574">
                  <c:v>12784.531999999999</c:v>
                </c:pt>
                <c:pt idx="3575">
                  <c:v>12751.813</c:v>
                </c:pt>
                <c:pt idx="3576">
                  <c:v>12723.572</c:v>
                </c:pt>
                <c:pt idx="3577">
                  <c:v>12690.203</c:v>
                </c:pt>
                <c:pt idx="3578">
                  <c:v>12663.999</c:v>
                </c:pt>
                <c:pt idx="3579">
                  <c:v>12634.287</c:v>
                </c:pt>
                <c:pt idx="3580">
                  <c:v>12600.442999999999</c:v>
                </c:pt>
                <c:pt idx="3581">
                  <c:v>12557.308000000001</c:v>
                </c:pt>
                <c:pt idx="3582">
                  <c:v>12516.441000000001</c:v>
                </c:pt>
                <c:pt idx="3583">
                  <c:v>12477.807000000001</c:v>
                </c:pt>
                <c:pt idx="3584">
                  <c:v>12428.57</c:v>
                </c:pt>
                <c:pt idx="3585">
                  <c:v>12372.361999999999</c:v>
                </c:pt>
                <c:pt idx="3586">
                  <c:v>12313.75</c:v>
                </c:pt>
                <c:pt idx="3587">
                  <c:v>12245.950999999999</c:v>
                </c:pt>
                <c:pt idx="3588">
                  <c:v>12160.558999999999</c:v>
                </c:pt>
                <c:pt idx="3589">
                  <c:v>12041.26</c:v>
                </c:pt>
                <c:pt idx="3590">
                  <c:v>11878.665000000001</c:v>
                </c:pt>
              </c:numCache>
            </c:numRef>
          </c:yVal>
          <c:smooth val="0"/>
          <c:extLst>
            <c:ext xmlns:c16="http://schemas.microsoft.com/office/drawing/2014/chart" uri="{C3380CC4-5D6E-409C-BE32-E72D297353CC}">
              <c16:uniqueId val="{00000000-E1DE-4995-B8F0-9FEF95771A74}"/>
            </c:ext>
          </c:extLst>
        </c:ser>
        <c:ser>
          <c:idx val="0"/>
          <c:order val="1"/>
          <c:tx>
            <c:v>Test 2</c:v>
          </c:tx>
          <c:spPr>
            <a:ln w="19050" cap="rnd">
              <a:solidFill>
                <a:schemeClr val="accent1"/>
              </a:solidFill>
              <a:round/>
            </a:ln>
            <a:effectLst/>
          </c:spPr>
          <c:marker>
            <c:symbol val="none"/>
          </c:marker>
          <c:xVal>
            <c:numRef>
              <c:f>'Second Pull (_3)'!$D$6:$D$3698</c:f>
              <c:numCache>
                <c:formatCode>General</c:formatCode>
                <c:ptCount val="3693"/>
                <c:pt idx="0">
                  <c:v>0</c:v>
                </c:pt>
                <c:pt idx="1">
                  <c:v>1.3560100000000602E-4</c:v>
                </c:pt>
                <c:pt idx="2">
                  <c:v>1.8820200000000536E-4</c:v>
                </c:pt>
                <c:pt idx="3">
                  <c:v>2.6539000000000423E-4</c:v>
                </c:pt>
                <c:pt idx="4">
                  <c:v>3.4987900000000433E-4</c:v>
                </c:pt>
                <c:pt idx="5">
                  <c:v>4.7668800000000289E-4</c:v>
                </c:pt>
                <c:pt idx="6">
                  <c:v>5.1125900000000002E-4</c:v>
                </c:pt>
                <c:pt idx="7">
                  <c:v>6.1184200000000133E-4</c:v>
                </c:pt>
                <c:pt idx="8">
                  <c:v>6.8023400000000178E-4</c:v>
                </c:pt>
                <c:pt idx="9">
                  <c:v>7.7859000000000261E-4</c:v>
                </c:pt>
                <c:pt idx="10">
                  <c:v>8.8230200000000147E-4</c:v>
                </c:pt>
                <c:pt idx="11">
                  <c:v>9.1955100000000456E-4</c:v>
                </c:pt>
                <c:pt idx="12">
                  <c:v>1.0429320000000034E-3</c:v>
                </c:pt>
                <c:pt idx="13">
                  <c:v>1.0783930000000039E-3</c:v>
                </c:pt>
                <c:pt idx="14">
                  <c:v>1.245439000000001E-3</c:v>
                </c:pt>
                <c:pt idx="15">
                  <c:v>1.2798570000000023E-3</c:v>
                </c:pt>
                <c:pt idx="16">
                  <c:v>1.386106000000005E-3</c:v>
                </c:pt>
                <c:pt idx="17">
                  <c:v>1.4843090000000031E-3</c:v>
                </c:pt>
                <c:pt idx="18">
                  <c:v>1.5021900000000005E-3</c:v>
                </c:pt>
                <c:pt idx="19">
                  <c:v>1.5929340000000042E-3</c:v>
                </c:pt>
                <c:pt idx="20">
                  <c:v>1.7057360000000063E-3</c:v>
                </c:pt>
                <c:pt idx="21">
                  <c:v>1.7438830000000016E-3</c:v>
                </c:pt>
                <c:pt idx="22">
                  <c:v>1.880378000000002E-3</c:v>
                </c:pt>
                <c:pt idx="23">
                  <c:v>1.9323830000000028E-3</c:v>
                </c:pt>
                <c:pt idx="24">
                  <c:v>2.0268560000000005E-3</c:v>
                </c:pt>
                <c:pt idx="25">
                  <c:v>2.1655820000000062E-3</c:v>
                </c:pt>
                <c:pt idx="26">
                  <c:v>2.1688640000000065E-3</c:v>
                </c:pt>
                <c:pt idx="27">
                  <c:v>2.3162370000000057E-3</c:v>
                </c:pt>
                <c:pt idx="28">
                  <c:v>2.385974000000006E-3</c:v>
                </c:pt>
                <c:pt idx="29">
                  <c:v>2.3964050000000042E-3</c:v>
                </c:pt>
                <c:pt idx="30">
                  <c:v>2.5899670000000055E-3</c:v>
                </c:pt>
                <c:pt idx="31">
                  <c:v>2.6150010000000057E-3</c:v>
                </c:pt>
                <c:pt idx="32">
                  <c:v>2.6755040000000022E-3</c:v>
                </c:pt>
                <c:pt idx="33">
                  <c:v>2.744496000000006E-3</c:v>
                </c:pt>
                <c:pt idx="34">
                  <c:v>2.8143820000000042E-3</c:v>
                </c:pt>
                <c:pt idx="35">
                  <c:v>2.9091540000000041E-3</c:v>
                </c:pt>
                <c:pt idx="36">
                  <c:v>3.0624870000000026E-3</c:v>
                </c:pt>
                <c:pt idx="37">
                  <c:v>3.0536910000000042E-3</c:v>
                </c:pt>
                <c:pt idx="38">
                  <c:v>3.1988320000000056E-3</c:v>
                </c:pt>
                <c:pt idx="39">
                  <c:v>3.315658000000006E-3</c:v>
                </c:pt>
                <c:pt idx="40">
                  <c:v>3.3478440000000026E-3</c:v>
                </c:pt>
                <c:pt idx="41">
                  <c:v>3.4208560000000068E-3</c:v>
                </c:pt>
                <c:pt idx="42">
                  <c:v>3.5308300000000056E-3</c:v>
                </c:pt>
                <c:pt idx="43">
                  <c:v>3.6190450000000013E-3</c:v>
                </c:pt>
                <c:pt idx="44">
                  <c:v>3.6929550000000047E-3</c:v>
                </c:pt>
                <c:pt idx="45">
                  <c:v>3.7556890000000065E-3</c:v>
                </c:pt>
                <c:pt idx="46">
                  <c:v>3.8518050000000068E-3</c:v>
                </c:pt>
                <c:pt idx="47">
                  <c:v>3.9541720000000058E-3</c:v>
                </c:pt>
                <c:pt idx="48">
                  <c:v>4.0209290000000064E-3</c:v>
                </c:pt>
                <c:pt idx="49">
                  <c:v>4.0747260000000007E-3</c:v>
                </c:pt>
                <c:pt idx="50">
                  <c:v>4.181117000000005E-3</c:v>
                </c:pt>
                <c:pt idx="51">
                  <c:v>4.2636660000000062E-3</c:v>
                </c:pt>
                <c:pt idx="52">
                  <c:v>4.3600800000000023E-3</c:v>
                </c:pt>
                <c:pt idx="53">
                  <c:v>4.4783950000000031E-3</c:v>
                </c:pt>
                <c:pt idx="54">
                  <c:v>4.5362120000000047E-3</c:v>
                </c:pt>
                <c:pt idx="55">
                  <c:v>4.5906010000000066E-3</c:v>
                </c:pt>
                <c:pt idx="56">
                  <c:v>4.6874620000000033E-3</c:v>
                </c:pt>
                <c:pt idx="57">
                  <c:v>4.7633050000000024E-3</c:v>
                </c:pt>
                <c:pt idx="58">
                  <c:v>4.8287180000000027E-3</c:v>
                </c:pt>
                <c:pt idx="59">
                  <c:v>4.8950320000000005E-3</c:v>
                </c:pt>
                <c:pt idx="60">
                  <c:v>4.9971050000000017E-3</c:v>
                </c:pt>
                <c:pt idx="61">
                  <c:v>5.1762200000000022E-3</c:v>
                </c:pt>
                <c:pt idx="62">
                  <c:v>5.1634020000000044E-3</c:v>
                </c:pt>
                <c:pt idx="63">
                  <c:v>5.337596E-3</c:v>
                </c:pt>
                <c:pt idx="64">
                  <c:v>5.3314870000000028E-3</c:v>
                </c:pt>
                <c:pt idx="65">
                  <c:v>5.4155290000000023E-3</c:v>
                </c:pt>
                <c:pt idx="66">
                  <c:v>5.5482980000000001E-3</c:v>
                </c:pt>
                <c:pt idx="67">
                  <c:v>5.603284E-3</c:v>
                </c:pt>
                <c:pt idx="68">
                  <c:v>5.6923960000000023E-3</c:v>
                </c:pt>
                <c:pt idx="69">
                  <c:v>5.7321790000000039E-3</c:v>
                </c:pt>
                <c:pt idx="70">
                  <c:v>5.8738890000000002E-3</c:v>
                </c:pt>
                <c:pt idx="71">
                  <c:v>5.8813360000000009E-3</c:v>
                </c:pt>
                <c:pt idx="72">
                  <c:v>6.010980000000006E-3</c:v>
                </c:pt>
                <c:pt idx="73">
                  <c:v>6.0796740000000002E-3</c:v>
                </c:pt>
                <c:pt idx="74">
                  <c:v>6.1534350000000057E-3</c:v>
                </c:pt>
                <c:pt idx="75">
                  <c:v>6.2964860000000039E-3</c:v>
                </c:pt>
                <c:pt idx="76">
                  <c:v>6.3264370000000042E-3</c:v>
                </c:pt>
                <c:pt idx="77">
                  <c:v>6.4279180000000047E-3</c:v>
                </c:pt>
                <c:pt idx="78">
                  <c:v>6.5448880000000056E-3</c:v>
                </c:pt>
                <c:pt idx="79">
                  <c:v>6.5454840000000042E-3</c:v>
                </c:pt>
                <c:pt idx="80">
                  <c:v>6.6858530000000055E-3</c:v>
                </c:pt>
                <c:pt idx="81">
                  <c:v>6.7539480000000027E-3</c:v>
                </c:pt>
                <c:pt idx="82">
                  <c:v>6.7934400000000048E-3</c:v>
                </c:pt>
                <c:pt idx="83">
                  <c:v>6.9637560000000015E-3</c:v>
                </c:pt>
                <c:pt idx="84">
                  <c:v>6.9960950000000008E-3</c:v>
                </c:pt>
                <c:pt idx="85">
                  <c:v>7.098019000000004E-3</c:v>
                </c:pt>
                <c:pt idx="86">
                  <c:v>7.1910030000000014E-3</c:v>
                </c:pt>
                <c:pt idx="87">
                  <c:v>7.2567170000000028E-3</c:v>
                </c:pt>
                <c:pt idx="88">
                  <c:v>7.3693690000000006E-3</c:v>
                </c:pt>
                <c:pt idx="89">
                  <c:v>7.4343380000000056E-3</c:v>
                </c:pt>
                <c:pt idx="90">
                  <c:v>7.5411800000000015E-3</c:v>
                </c:pt>
                <c:pt idx="91">
                  <c:v>7.5976550000000018E-3</c:v>
                </c:pt>
                <c:pt idx="92">
                  <c:v>7.7074770000000042E-3</c:v>
                </c:pt>
                <c:pt idx="93">
                  <c:v>7.7936050000000021E-3</c:v>
                </c:pt>
                <c:pt idx="94">
                  <c:v>7.8417400000000068E-3</c:v>
                </c:pt>
                <c:pt idx="95">
                  <c:v>7.9113250000000038E-3</c:v>
                </c:pt>
                <c:pt idx="96">
                  <c:v>7.9716780000000029E-3</c:v>
                </c:pt>
                <c:pt idx="97">
                  <c:v>8.1156200000000039E-3</c:v>
                </c:pt>
                <c:pt idx="98">
                  <c:v>8.1919140000000015E-3</c:v>
                </c:pt>
                <c:pt idx="99">
                  <c:v>8.2820660000000046E-3</c:v>
                </c:pt>
                <c:pt idx="100">
                  <c:v>8.3583590000000027E-3</c:v>
                </c:pt>
                <c:pt idx="101">
                  <c:v>8.3526970000000061E-3</c:v>
                </c:pt>
                <c:pt idx="102">
                  <c:v>8.5042420000000021E-3</c:v>
                </c:pt>
                <c:pt idx="103">
                  <c:v>8.6449090000000062E-3</c:v>
                </c:pt>
                <c:pt idx="104">
                  <c:v>8.6359680000000008E-3</c:v>
                </c:pt>
                <c:pt idx="105">
                  <c:v>8.7717180000000047E-3</c:v>
                </c:pt>
                <c:pt idx="106">
                  <c:v>8.7597970000000067E-3</c:v>
                </c:pt>
                <c:pt idx="107">
                  <c:v>8.8919740000000039E-3</c:v>
                </c:pt>
                <c:pt idx="108">
                  <c:v>9.0168420000000041E-3</c:v>
                </c:pt>
                <c:pt idx="109">
                  <c:v>9.0496240000000061E-3</c:v>
                </c:pt>
                <c:pt idx="110">
                  <c:v>9.1888050000000013E-3</c:v>
                </c:pt>
                <c:pt idx="111">
                  <c:v>9.2376810000000045E-3</c:v>
                </c:pt>
                <c:pt idx="112">
                  <c:v>9.3145630000000049E-3</c:v>
                </c:pt>
                <c:pt idx="113">
                  <c:v>9.4200710000000021E-3</c:v>
                </c:pt>
                <c:pt idx="114">
                  <c:v>9.5485150000000005E-3</c:v>
                </c:pt>
                <c:pt idx="115">
                  <c:v>9.5550720000000047E-3</c:v>
                </c:pt>
                <c:pt idx="116">
                  <c:v>9.6917150000000035E-3</c:v>
                </c:pt>
                <c:pt idx="117">
                  <c:v>9.7289680000000045E-3</c:v>
                </c:pt>
                <c:pt idx="118">
                  <c:v>9.809733000000001E-3</c:v>
                </c:pt>
                <c:pt idx="119">
                  <c:v>9.9575520000000015E-3</c:v>
                </c:pt>
                <c:pt idx="120">
                  <c:v>9.9667910000000026E-3</c:v>
                </c:pt>
                <c:pt idx="121">
                  <c:v>1.0094796000000003E-2</c:v>
                </c:pt>
                <c:pt idx="122">
                  <c:v>1.0186587000000004E-2</c:v>
                </c:pt>
                <c:pt idx="123">
                  <c:v>1.0223389000000006E-2</c:v>
                </c:pt>
                <c:pt idx="124">
                  <c:v>1.0335893000000006E-2</c:v>
                </c:pt>
                <c:pt idx="125">
                  <c:v>1.0440350000000001E-2</c:v>
                </c:pt>
                <c:pt idx="126">
                  <c:v>1.0466427E-2</c:v>
                </c:pt>
                <c:pt idx="127">
                  <c:v>1.0563433000000004E-2</c:v>
                </c:pt>
                <c:pt idx="128">
                  <c:v>1.0724962000000005E-2</c:v>
                </c:pt>
                <c:pt idx="129">
                  <c:v>1.0737479000000001E-2</c:v>
                </c:pt>
                <c:pt idx="130">
                  <c:v>1.0859516000000007E-2</c:v>
                </c:pt>
                <c:pt idx="131">
                  <c:v>1.0895278000000001E-2</c:v>
                </c:pt>
                <c:pt idx="132">
                  <c:v>1.0997057000000005E-2</c:v>
                </c:pt>
                <c:pt idx="133">
                  <c:v>1.1097193000000005E-2</c:v>
                </c:pt>
                <c:pt idx="134">
                  <c:v>1.1108816000000001E-2</c:v>
                </c:pt>
                <c:pt idx="135">
                  <c:v>1.1221469000000005E-2</c:v>
                </c:pt>
                <c:pt idx="136">
                  <c:v>1.1347082000000001E-2</c:v>
                </c:pt>
                <c:pt idx="137">
                  <c:v>1.1439175000000003E-2</c:v>
                </c:pt>
                <c:pt idx="138">
                  <c:v>1.1474341000000006E-2</c:v>
                </c:pt>
                <c:pt idx="139">
                  <c:v>1.1560466000000005E-2</c:v>
                </c:pt>
                <c:pt idx="140">
                  <c:v>1.1663288000000001E-2</c:v>
                </c:pt>
                <c:pt idx="141">
                  <c:v>1.1722591000000004E-2</c:v>
                </c:pt>
                <c:pt idx="142">
                  <c:v>1.1781752000000006E-2</c:v>
                </c:pt>
                <c:pt idx="143">
                  <c:v>1.1921972000000003E-2</c:v>
                </c:pt>
                <c:pt idx="144">
                  <c:v>1.1990965000000006E-2</c:v>
                </c:pt>
                <c:pt idx="145">
                  <c:v>1.2043264000000005E-2</c:v>
                </c:pt>
                <c:pt idx="146">
                  <c:v>1.2118969E-2</c:v>
                </c:pt>
                <c:pt idx="147">
                  <c:v>1.2241151000000006E-2</c:v>
                </c:pt>
                <c:pt idx="148">
                  <c:v>1.2275428000000005E-2</c:v>
                </c:pt>
                <c:pt idx="149">
                  <c:v>1.2431298E-2</c:v>
                </c:pt>
                <c:pt idx="150">
                  <c:v>1.2505353000000004E-2</c:v>
                </c:pt>
                <c:pt idx="151">
                  <c:v>1.2531579000000001E-2</c:v>
                </c:pt>
                <c:pt idx="152">
                  <c:v>1.2694750000000005E-2</c:v>
                </c:pt>
                <c:pt idx="153">
                  <c:v>1.2694895000000005E-2</c:v>
                </c:pt>
                <c:pt idx="154">
                  <c:v>1.2787130000000001E-2</c:v>
                </c:pt>
                <c:pt idx="155">
                  <c:v>1.2877435000000007E-2</c:v>
                </c:pt>
                <c:pt idx="156">
                  <c:v>1.2994111000000003E-2</c:v>
                </c:pt>
                <c:pt idx="157">
                  <c:v>1.3028234000000007E-2</c:v>
                </c:pt>
                <c:pt idx="158">
                  <c:v>1.3186634000000003E-2</c:v>
                </c:pt>
                <c:pt idx="159">
                  <c:v>1.3214797E-2</c:v>
                </c:pt>
                <c:pt idx="160">
                  <c:v>1.3347268000000002E-2</c:v>
                </c:pt>
                <c:pt idx="161">
                  <c:v>1.3366789000000004E-2</c:v>
                </c:pt>
                <c:pt idx="162">
                  <c:v>1.3499707000000007E-2</c:v>
                </c:pt>
                <c:pt idx="163">
                  <c:v>1.3591051000000007E-2</c:v>
                </c:pt>
                <c:pt idx="164">
                  <c:v>1.3691340000000003E-2</c:v>
                </c:pt>
                <c:pt idx="165">
                  <c:v>1.3754368000000003E-2</c:v>
                </c:pt>
                <c:pt idx="166">
                  <c:v>1.3831109000000001E-2</c:v>
                </c:pt>
                <c:pt idx="167">
                  <c:v>1.3893694000000005E-2</c:v>
                </c:pt>
                <c:pt idx="168">
                  <c:v>1.3994277000000006E-2</c:v>
                </c:pt>
                <c:pt idx="169">
                  <c:v>1.4099926000000006E-2</c:v>
                </c:pt>
                <c:pt idx="170">
                  <c:v>1.4106631000000001E-2</c:v>
                </c:pt>
                <c:pt idx="171">
                  <c:v>1.4214516000000003E-2</c:v>
                </c:pt>
                <c:pt idx="172">
                  <c:v>1.4263392000000007E-2</c:v>
                </c:pt>
                <c:pt idx="173">
                  <c:v>1.4377833000000007E-2</c:v>
                </c:pt>
                <c:pt idx="174">
                  <c:v>1.4474690000000005E-2</c:v>
                </c:pt>
                <c:pt idx="175">
                  <c:v>1.4550388000000004E-2</c:v>
                </c:pt>
                <c:pt idx="176">
                  <c:v>1.4664676000000001E-2</c:v>
                </c:pt>
                <c:pt idx="177">
                  <c:v>1.4700145000000005E-2</c:v>
                </c:pt>
                <c:pt idx="178">
                  <c:v>1.4792383000000006E-2</c:v>
                </c:pt>
                <c:pt idx="179">
                  <c:v>1.4940653000000005E-2</c:v>
                </c:pt>
                <c:pt idx="180">
                  <c:v>1.4996976000000002E-2</c:v>
                </c:pt>
                <c:pt idx="181">
                  <c:v>1.5095472000000006E-2</c:v>
                </c:pt>
                <c:pt idx="182">
                  <c:v>1.5185177000000001E-2</c:v>
                </c:pt>
                <c:pt idx="183">
                  <c:v>1.5198734000000005E-2</c:v>
                </c:pt>
                <c:pt idx="184">
                  <c:v>1.5322566000000003E-2</c:v>
                </c:pt>
                <c:pt idx="185">
                  <c:v>1.5398711000000002E-2</c:v>
                </c:pt>
                <c:pt idx="186">
                  <c:v>1.5499294000000004E-2</c:v>
                </c:pt>
                <c:pt idx="187">
                  <c:v>1.5555322000000003E-2</c:v>
                </c:pt>
                <c:pt idx="188">
                  <c:v>1.5603155E-2</c:v>
                </c:pt>
                <c:pt idx="189">
                  <c:v>1.5725050000000004E-2</c:v>
                </c:pt>
                <c:pt idx="190">
                  <c:v>1.5860051E-2</c:v>
                </c:pt>
                <c:pt idx="191">
                  <c:v>1.5915785000000002E-2</c:v>
                </c:pt>
                <c:pt idx="192">
                  <c:v>1.6013537000000001E-2</c:v>
                </c:pt>
                <c:pt idx="193">
                  <c:v>1.6036928000000006E-2</c:v>
                </c:pt>
                <c:pt idx="194">
                  <c:v>1.6091168000000003E-2</c:v>
                </c:pt>
                <c:pt idx="195">
                  <c:v>1.6219020000000001E-2</c:v>
                </c:pt>
                <c:pt idx="196">
                  <c:v>1.6317964000000004E-2</c:v>
                </c:pt>
                <c:pt idx="197">
                  <c:v>1.6385168000000006E-2</c:v>
                </c:pt>
                <c:pt idx="198">
                  <c:v>1.6484857000000006E-2</c:v>
                </c:pt>
                <c:pt idx="199">
                  <c:v>1.6549979000000006E-2</c:v>
                </c:pt>
                <c:pt idx="200">
                  <c:v>1.6661432000000004E-2</c:v>
                </c:pt>
                <c:pt idx="201">
                  <c:v>1.6725510000000006E-2</c:v>
                </c:pt>
                <c:pt idx="202">
                  <c:v>1.6836822000000001E-2</c:v>
                </c:pt>
                <c:pt idx="203">
                  <c:v>1.6909540000000001E-2</c:v>
                </c:pt>
                <c:pt idx="204">
                  <c:v>1.6915798000000003E-2</c:v>
                </c:pt>
                <c:pt idx="205">
                  <c:v>1.7065551000000005E-2</c:v>
                </c:pt>
                <c:pt idx="206">
                  <c:v>1.7195344000000001E-2</c:v>
                </c:pt>
                <c:pt idx="207">
                  <c:v>1.7184466000000002E-2</c:v>
                </c:pt>
                <c:pt idx="208">
                  <c:v>1.7330349000000002E-2</c:v>
                </c:pt>
                <c:pt idx="209">
                  <c:v>1.7420054000000004E-2</c:v>
                </c:pt>
                <c:pt idx="210">
                  <c:v>1.7518252000000005E-2</c:v>
                </c:pt>
                <c:pt idx="211">
                  <c:v>1.7571449000000003E-2</c:v>
                </c:pt>
                <c:pt idx="212">
                  <c:v>1.7635975000000005E-2</c:v>
                </c:pt>
                <c:pt idx="213">
                  <c:v>1.7724190000000001E-2</c:v>
                </c:pt>
                <c:pt idx="214">
                  <c:v>1.7826259000000004E-2</c:v>
                </c:pt>
                <c:pt idx="215">
                  <c:v>1.7865151000000003E-2</c:v>
                </c:pt>
                <c:pt idx="216">
                  <c:v>1.7986450000000001E-2</c:v>
                </c:pt>
                <c:pt idx="217">
                  <c:v>1.8044114E-2</c:v>
                </c:pt>
                <c:pt idx="218">
                  <c:v>1.8153638000000007E-2</c:v>
                </c:pt>
                <c:pt idx="219">
                  <c:v>1.8248711000000001E-2</c:v>
                </c:pt>
                <c:pt idx="220">
                  <c:v>1.8238571000000002E-2</c:v>
                </c:pt>
                <c:pt idx="221">
                  <c:v>1.8431101000000005E-2</c:v>
                </c:pt>
                <c:pt idx="222">
                  <c:v>1.8466711000000004E-2</c:v>
                </c:pt>
                <c:pt idx="223">
                  <c:v>1.8533766E-2</c:v>
                </c:pt>
                <c:pt idx="224">
                  <c:v>1.8691272000000002E-2</c:v>
                </c:pt>
                <c:pt idx="225">
                  <c:v>1.8693507000000005E-2</c:v>
                </c:pt>
                <c:pt idx="226">
                  <c:v>1.8802431000000001E-2</c:v>
                </c:pt>
                <c:pt idx="227">
                  <c:v>1.8881109E-2</c:v>
                </c:pt>
                <c:pt idx="228">
                  <c:v>1.8915981000000005E-2</c:v>
                </c:pt>
                <c:pt idx="229">
                  <c:v>1.9060075000000003E-2</c:v>
                </c:pt>
                <c:pt idx="230">
                  <c:v>1.9105222000000005E-2</c:v>
                </c:pt>
                <c:pt idx="231">
                  <c:v>1.9230995000000001E-2</c:v>
                </c:pt>
                <c:pt idx="232">
                  <c:v>1.9318909000000002E-2</c:v>
                </c:pt>
                <c:pt idx="233">
                  <c:v>1.9390132000000004E-2</c:v>
                </c:pt>
                <c:pt idx="234">
                  <c:v>1.9489229000000004E-2</c:v>
                </c:pt>
                <c:pt idx="235">
                  <c:v>1.9562543000000002E-2</c:v>
                </c:pt>
                <c:pt idx="236">
                  <c:v>1.9640923000000005E-2</c:v>
                </c:pt>
                <c:pt idx="237">
                  <c:v>1.9717958000000001E-2</c:v>
                </c:pt>
                <c:pt idx="238">
                  <c:v>1.9816011000000001E-2</c:v>
                </c:pt>
                <c:pt idx="239">
                  <c:v>1.9849986E-2</c:v>
                </c:pt>
                <c:pt idx="240">
                  <c:v>2.0030890000000003E-2</c:v>
                </c:pt>
                <c:pt idx="241">
                  <c:v>2.0072010000000001E-2</c:v>
                </c:pt>
                <c:pt idx="242">
                  <c:v>2.0059645000000001E-2</c:v>
                </c:pt>
                <c:pt idx="243">
                  <c:v>2.0179153000000005E-2</c:v>
                </c:pt>
                <c:pt idx="244">
                  <c:v>2.0311177000000007E-2</c:v>
                </c:pt>
                <c:pt idx="245">
                  <c:v>2.0372719000000004E-2</c:v>
                </c:pt>
                <c:pt idx="246">
                  <c:v>2.0493865E-2</c:v>
                </c:pt>
                <c:pt idx="247">
                  <c:v>2.0518303000000002E-2</c:v>
                </c:pt>
                <c:pt idx="248">
                  <c:v>2.0614714000000006E-2</c:v>
                </c:pt>
                <c:pt idx="249">
                  <c:v>2.0708889000000001E-2</c:v>
                </c:pt>
                <c:pt idx="250">
                  <c:v>2.0728409000000003E-2</c:v>
                </c:pt>
                <c:pt idx="251">
                  <c:v>2.0902753000000003E-2</c:v>
                </c:pt>
                <c:pt idx="252">
                  <c:v>2.0910353000000007E-2</c:v>
                </c:pt>
                <c:pt idx="253">
                  <c:v>2.1021962000000005E-2</c:v>
                </c:pt>
                <c:pt idx="254">
                  <c:v>2.1151900000000001E-2</c:v>
                </c:pt>
                <c:pt idx="255">
                  <c:v>2.1197647E-2</c:v>
                </c:pt>
                <c:pt idx="256">
                  <c:v>2.1326244000000001E-2</c:v>
                </c:pt>
                <c:pt idx="257">
                  <c:v>2.1377057000000005E-2</c:v>
                </c:pt>
                <c:pt idx="258">
                  <c:v>2.1467656000000002E-2</c:v>
                </c:pt>
                <c:pt idx="259">
                  <c:v>2.1492690000000002E-2</c:v>
                </c:pt>
                <c:pt idx="260">
                  <c:v>2.1660481000000002E-2</c:v>
                </c:pt>
                <c:pt idx="261">
                  <c:v>2.1710396000000007E-2</c:v>
                </c:pt>
                <c:pt idx="262">
                  <c:v>2.1771044000000003E-2</c:v>
                </c:pt>
                <c:pt idx="263">
                  <c:v>2.1912601000000004E-2</c:v>
                </c:pt>
                <c:pt idx="264">
                  <c:v>2.1991581000000003E-2</c:v>
                </c:pt>
                <c:pt idx="265">
                  <c:v>2.206251E-2</c:v>
                </c:pt>
                <c:pt idx="266">
                  <c:v>2.2088736000000005E-2</c:v>
                </c:pt>
                <c:pt idx="267">
                  <c:v>2.2239536000000004E-2</c:v>
                </c:pt>
                <c:pt idx="268">
                  <c:v>2.2260398000000001E-2</c:v>
                </c:pt>
                <c:pt idx="269">
                  <c:v>2.2370070000000006E-2</c:v>
                </c:pt>
                <c:pt idx="270">
                  <c:v>2.2512376000000001E-2</c:v>
                </c:pt>
                <c:pt idx="271">
                  <c:v>2.2565279000000001E-2</c:v>
                </c:pt>
                <c:pt idx="272">
                  <c:v>2.2602081000000003E-2</c:v>
                </c:pt>
                <c:pt idx="273">
                  <c:v>2.2673309000000003E-2</c:v>
                </c:pt>
                <c:pt idx="274">
                  <c:v>2.2711303000000002E-2</c:v>
                </c:pt>
                <c:pt idx="275">
                  <c:v>2.2812486000000007E-2</c:v>
                </c:pt>
                <c:pt idx="276">
                  <c:v>2.2953600000000005E-2</c:v>
                </c:pt>
                <c:pt idx="277">
                  <c:v>2.3020953000000004E-2</c:v>
                </c:pt>
                <c:pt idx="278">
                  <c:v>2.3153424000000006E-2</c:v>
                </c:pt>
                <c:pt idx="279">
                  <c:v>2.3206771000000001E-2</c:v>
                </c:pt>
                <c:pt idx="280">
                  <c:v>2.3325086000000002E-2</c:v>
                </c:pt>
                <c:pt idx="281">
                  <c:v>2.3344010000000005E-2</c:v>
                </c:pt>
                <c:pt idx="282">
                  <c:v>2.3421202000000002E-2</c:v>
                </c:pt>
                <c:pt idx="283">
                  <c:v>2.3593754000000002E-2</c:v>
                </c:pt>
                <c:pt idx="284">
                  <c:v>2.3589730000000003E-2</c:v>
                </c:pt>
                <c:pt idx="285">
                  <c:v>2.3716238000000001E-2</c:v>
                </c:pt>
                <c:pt idx="286">
                  <c:v>2.3815781000000001E-2</c:v>
                </c:pt>
                <c:pt idx="287">
                  <c:v>2.3810417000000007E-2</c:v>
                </c:pt>
                <c:pt idx="288">
                  <c:v>2.393499000000001E-2</c:v>
                </c:pt>
                <c:pt idx="289">
                  <c:v>2.4048686000000007E-2</c:v>
                </c:pt>
                <c:pt idx="290">
                  <c:v>2.4142862000000008E-2</c:v>
                </c:pt>
                <c:pt idx="291">
                  <c:v>2.4180412000000005E-2</c:v>
                </c:pt>
                <c:pt idx="292">
                  <c:v>2.4303645000000006E-2</c:v>
                </c:pt>
                <c:pt idx="293">
                  <c:v>2.4357438000000002E-2</c:v>
                </c:pt>
                <c:pt idx="294">
                  <c:v>2.4482757000000001E-2</c:v>
                </c:pt>
                <c:pt idx="295">
                  <c:v>2.4565905000000006E-2</c:v>
                </c:pt>
                <c:pt idx="296">
                  <c:v>2.4547428000000003E-2</c:v>
                </c:pt>
                <c:pt idx="297">
                  <c:v>2.4674684000000009E-2</c:v>
                </c:pt>
                <c:pt idx="298">
                  <c:v>2.4762154000000001E-2</c:v>
                </c:pt>
                <c:pt idx="299">
                  <c:v>2.4811477000000005E-2</c:v>
                </c:pt>
                <c:pt idx="300">
                  <c:v>2.5019198999999999E-2</c:v>
                </c:pt>
                <c:pt idx="301">
                  <c:v>2.5046319000000004E-2</c:v>
                </c:pt>
                <c:pt idx="302">
                  <c:v>2.5050044E-2</c:v>
                </c:pt>
                <c:pt idx="303">
                  <c:v>2.5208741999999999E-2</c:v>
                </c:pt>
                <c:pt idx="304">
                  <c:v>2.5311560000000004E-2</c:v>
                </c:pt>
                <c:pt idx="305">
                  <c:v>2.535238900000001E-2</c:v>
                </c:pt>
                <c:pt idx="306">
                  <c:v>2.5426299000000006E-2</c:v>
                </c:pt>
                <c:pt idx="307">
                  <c:v>2.5466830000000003E-2</c:v>
                </c:pt>
                <c:pt idx="308">
                  <c:v>2.5600791000000005E-2</c:v>
                </c:pt>
                <c:pt idx="309">
                  <c:v>2.5700927000000005E-2</c:v>
                </c:pt>
                <c:pt idx="310">
                  <c:v>2.5699139000000003E-2</c:v>
                </c:pt>
                <c:pt idx="311">
                  <c:v>2.5811196000000002E-2</c:v>
                </c:pt>
                <c:pt idx="312">
                  <c:v>2.5917739000000002E-2</c:v>
                </c:pt>
                <c:pt idx="313">
                  <c:v>2.6007295000000007E-2</c:v>
                </c:pt>
                <c:pt idx="314">
                  <c:v>2.6040077000000002E-2</c:v>
                </c:pt>
                <c:pt idx="315">
                  <c:v>2.6157946000000008E-2</c:v>
                </c:pt>
                <c:pt idx="316">
                  <c:v>2.6259273000000007E-2</c:v>
                </c:pt>
                <c:pt idx="317">
                  <c:v>2.6300997E-2</c:v>
                </c:pt>
                <c:pt idx="318">
                  <c:v>2.6434511000000001E-2</c:v>
                </c:pt>
                <c:pt idx="319">
                  <c:v>2.6520193000000004E-2</c:v>
                </c:pt>
                <c:pt idx="320">
                  <c:v>2.6573539E-2</c:v>
                </c:pt>
                <c:pt idx="321">
                  <c:v>2.6704669000000007E-2</c:v>
                </c:pt>
                <c:pt idx="322">
                  <c:v>2.6751608000000003E-2</c:v>
                </c:pt>
                <c:pt idx="323">
                  <c:v>2.6802123000000004E-2</c:v>
                </c:pt>
                <c:pt idx="324">
                  <c:v>2.6952326000000006E-2</c:v>
                </c:pt>
                <c:pt idx="325">
                  <c:v>2.7006269000000006E-2</c:v>
                </c:pt>
                <c:pt idx="326">
                  <c:v>2.7054101000000004E-2</c:v>
                </c:pt>
                <c:pt idx="327">
                  <c:v>2.7183144999999999E-2</c:v>
                </c:pt>
                <c:pt idx="328">
                  <c:v>2.7254968999999997E-2</c:v>
                </c:pt>
                <c:pt idx="329">
                  <c:v>2.7303249000000009E-2</c:v>
                </c:pt>
                <c:pt idx="330">
                  <c:v>2.7425587000000008E-2</c:v>
                </c:pt>
                <c:pt idx="331">
                  <c:v>2.7542710000000005E-2</c:v>
                </c:pt>
                <c:pt idx="332">
                  <c:v>2.7622730000000005E-2</c:v>
                </c:pt>
                <c:pt idx="333">
                  <c:v>2.7724207000000008E-2</c:v>
                </c:pt>
                <c:pt idx="334">
                  <c:v>2.7691275000000008E-2</c:v>
                </c:pt>
                <c:pt idx="335">
                  <c:v>2.7894229E-2</c:v>
                </c:pt>
                <c:pt idx="336">
                  <c:v>2.7987361000000009E-2</c:v>
                </c:pt>
                <c:pt idx="337">
                  <c:v>2.7954579E-2</c:v>
                </c:pt>
                <c:pt idx="338">
                  <c:v>2.8095096000000007E-2</c:v>
                </c:pt>
                <c:pt idx="339">
                  <c:v>2.8178096000000007E-2</c:v>
                </c:pt>
                <c:pt idx="340">
                  <c:v>2.8287320999999997E-2</c:v>
                </c:pt>
                <c:pt idx="341">
                  <c:v>2.8244704000000002E-2</c:v>
                </c:pt>
                <c:pt idx="342">
                  <c:v>2.8453916000000003E-2</c:v>
                </c:pt>
                <c:pt idx="343">
                  <c:v>2.8472692000000001E-2</c:v>
                </c:pt>
                <c:pt idx="344">
                  <c:v>2.8599352000000001E-2</c:v>
                </c:pt>
                <c:pt idx="345">
                  <c:v>2.8686375000000007E-2</c:v>
                </c:pt>
                <c:pt idx="346">
                  <c:v>2.8741956000000006E-2</c:v>
                </c:pt>
                <c:pt idx="347">
                  <c:v>2.8789938000000008E-2</c:v>
                </c:pt>
                <c:pt idx="348">
                  <c:v>2.8973818000000005E-2</c:v>
                </c:pt>
                <c:pt idx="349">
                  <c:v>2.9012412000000008E-2</c:v>
                </c:pt>
                <c:pt idx="350">
                  <c:v>2.9023737000000001E-2</c:v>
                </c:pt>
                <c:pt idx="351">
                  <c:v>2.9181838000000009E-2</c:v>
                </c:pt>
                <c:pt idx="352">
                  <c:v>2.9220283000000007E-2</c:v>
                </c:pt>
                <c:pt idx="353">
                  <c:v>2.9319823000000002E-2</c:v>
                </c:pt>
                <c:pt idx="354">
                  <c:v>2.9437095000000003E-2</c:v>
                </c:pt>
                <c:pt idx="355">
                  <c:v>2.9496848999999999E-2</c:v>
                </c:pt>
                <c:pt idx="356">
                  <c:v>2.9576867999999999E-2</c:v>
                </c:pt>
                <c:pt idx="357">
                  <c:v>2.9676706000000004E-2</c:v>
                </c:pt>
                <c:pt idx="358">
                  <c:v>2.976372900000001E-2</c:v>
                </c:pt>
                <c:pt idx="359">
                  <c:v>2.983346600000001E-2</c:v>
                </c:pt>
                <c:pt idx="360">
                  <c:v>2.9966235000000001E-2</c:v>
                </c:pt>
                <c:pt idx="361">
                  <c:v>3.0026585000000001E-2</c:v>
                </c:pt>
                <c:pt idx="362">
                  <c:v>3.0122548000000006E-2</c:v>
                </c:pt>
                <c:pt idx="363">
                  <c:v>3.0157416999999999E-2</c:v>
                </c:pt>
                <c:pt idx="364">
                  <c:v>3.0218214E-2</c:v>
                </c:pt>
                <c:pt idx="365">
                  <c:v>3.0312389000000002E-2</c:v>
                </c:pt>
                <c:pt idx="366">
                  <c:v>3.0425190999999997E-2</c:v>
                </c:pt>
                <c:pt idx="367">
                  <c:v>3.0457974000000006E-2</c:v>
                </c:pt>
                <c:pt idx="368">
                  <c:v>3.0544400000000006E-2</c:v>
                </c:pt>
                <c:pt idx="369">
                  <c:v>3.0684769000000008E-2</c:v>
                </c:pt>
                <c:pt idx="370">
                  <c:v>3.0706078000000005E-2</c:v>
                </c:pt>
                <c:pt idx="371">
                  <c:v>3.0828565000000009E-2</c:v>
                </c:pt>
                <c:pt idx="372">
                  <c:v>3.0909330000000006E-2</c:v>
                </c:pt>
                <c:pt idx="373">
                  <c:v>3.0929893000000007E-2</c:v>
                </c:pt>
                <c:pt idx="374">
                  <c:v>3.1115413000000001E-2</c:v>
                </c:pt>
                <c:pt idx="375">
                  <c:v>3.1154901000000006E-2</c:v>
                </c:pt>
                <c:pt idx="376">
                  <c:v>3.1210184000000009E-2</c:v>
                </c:pt>
                <c:pt idx="377">
                  <c:v>3.1353086000000009E-2</c:v>
                </c:pt>
                <c:pt idx="378">
                  <c:v>3.1430870000000007E-2</c:v>
                </c:pt>
                <c:pt idx="379">
                  <c:v>3.1471402000000002E-2</c:v>
                </c:pt>
                <c:pt idx="380">
                  <c:v>3.1596869000000007E-2</c:v>
                </c:pt>
                <c:pt idx="381">
                  <c:v>3.1712353000000006E-2</c:v>
                </c:pt>
                <c:pt idx="382">
                  <c:v>3.1730979999999999E-2</c:v>
                </c:pt>
                <c:pt idx="383">
                  <c:v>3.1870454999999999E-2</c:v>
                </c:pt>
                <c:pt idx="384">
                  <c:v>3.1932742000000007E-2</c:v>
                </c:pt>
                <c:pt idx="385">
                  <c:v>3.1994283000000005E-2</c:v>
                </c:pt>
                <c:pt idx="386">
                  <c:v>3.2095313000000007E-2</c:v>
                </c:pt>
                <c:pt idx="387">
                  <c:v>3.217324600000001E-2</c:v>
                </c:pt>
                <c:pt idx="388">
                  <c:v>3.2197386000000001E-2</c:v>
                </c:pt>
                <c:pt idx="389">
                  <c:v>3.2387823000000003E-2</c:v>
                </c:pt>
                <c:pt idx="390">
                  <c:v>3.2467692999999999E-2</c:v>
                </c:pt>
                <c:pt idx="391">
                  <c:v>3.2487959000000004E-2</c:v>
                </c:pt>
                <c:pt idx="392">
                  <c:v>3.2589734000000002E-2</c:v>
                </c:pt>
                <c:pt idx="393">
                  <c:v>3.2656788999999999E-2</c:v>
                </c:pt>
                <c:pt idx="394">
                  <c:v>3.2703281000000008E-2</c:v>
                </c:pt>
                <c:pt idx="395">
                  <c:v>3.2874494999999997E-2</c:v>
                </c:pt>
                <c:pt idx="396">
                  <c:v>3.2912046000000007E-2</c:v>
                </c:pt>
                <c:pt idx="397">
                  <c:v>3.2979548000000004E-2</c:v>
                </c:pt>
                <c:pt idx="398">
                  <c:v>3.3039451000000004E-2</c:v>
                </c:pt>
                <c:pt idx="399">
                  <c:v>3.3143908000000007E-2</c:v>
                </c:pt>
                <c:pt idx="400">
                  <c:v>3.3213496000000002E-2</c:v>
                </c:pt>
                <c:pt idx="401">
                  <c:v>3.3321828000000005E-2</c:v>
                </c:pt>
                <c:pt idx="402">
                  <c:v>3.3458470999999997E-2</c:v>
                </c:pt>
                <c:pt idx="403">
                  <c:v>3.3525228999999997E-2</c:v>
                </c:pt>
                <c:pt idx="404">
                  <c:v>3.3618659000000002E-2</c:v>
                </c:pt>
                <c:pt idx="405">
                  <c:v>3.3631771999999997E-2</c:v>
                </c:pt>
                <c:pt idx="406">
                  <c:v>3.3746362000000009E-2</c:v>
                </c:pt>
                <c:pt idx="407">
                  <c:v>3.3828020000000007E-2</c:v>
                </c:pt>
                <c:pt idx="408">
                  <c:v>3.398597300000001E-2</c:v>
                </c:pt>
                <c:pt idx="409">
                  <c:v>3.3978969000000005E-2</c:v>
                </c:pt>
                <c:pt idx="410">
                  <c:v>3.4079850000000002E-2</c:v>
                </c:pt>
                <c:pt idx="411">
                  <c:v>3.4193695000000003E-2</c:v>
                </c:pt>
                <c:pt idx="412">
                  <c:v>3.4225285000000001E-2</c:v>
                </c:pt>
                <c:pt idx="413">
                  <c:v>3.4378618000000007E-2</c:v>
                </c:pt>
                <c:pt idx="414">
                  <c:v>3.4407526000000001E-2</c:v>
                </c:pt>
                <c:pt idx="415">
                  <c:v>3.4510195E-2</c:v>
                </c:pt>
                <c:pt idx="416">
                  <c:v>3.4528076999999997E-2</c:v>
                </c:pt>
                <c:pt idx="417">
                  <c:v>3.4677088000000002E-2</c:v>
                </c:pt>
                <c:pt idx="418">
                  <c:v>3.4762621E-2</c:v>
                </c:pt>
                <c:pt idx="419">
                  <c:v>3.4836530999999997E-2</c:v>
                </c:pt>
                <c:pt idx="420">
                  <c:v>3.4916102999999997E-2</c:v>
                </c:pt>
                <c:pt idx="421">
                  <c:v>3.4929514000000002E-2</c:v>
                </c:pt>
                <c:pt idx="422">
                  <c:v>3.5052300000000002E-2</c:v>
                </c:pt>
                <c:pt idx="423">
                  <c:v>3.5146772999999999E-2</c:v>
                </c:pt>
                <c:pt idx="424">
                  <c:v>3.5210699000000005E-2</c:v>
                </c:pt>
                <c:pt idx="425">
                  <c:v>3.5352110999999999E-2</c:v>
                </c:pt>
                <c:pt idx="426">
                  <c:v>3.5367608000000002E-2</c:v>
                </c:pt>
                <c:pt idx="427">
                  <c:v>3.5488605999999999E-2</c:v>
                </c:pt>
                <c:pt idx="428">
                  <c:v>3.5506933999999997E-2</c:v>
                </c:pt>
                <c:pt idx="429">
                  <c:v>3.5615564000000009E-2</c:v>
                </c:pt>
                <c:pt idx="430">
                  <c:v>3.5745055000000005E-2</c:v>
                </c:pt>
                <c:pt idx="431">
                  <c:v>3.5838336000000005E-2</c:v>
                </c:pt>
                <c:pt idx="432">
                  <c:v>3.5872907000000002E-2</c:v>
                </c:pt>
                <c:pt idx="433">
                  <c:v>3.6008954000000003E-2</c:v>
                </c:pt>
                <c:pt idx="434">
                  <c:v>3.5965890000000007E-2</c:v>
                </c:pt>
                <c:pt idx="435">
                  <c:v>3.6141127000000002E-2</c:v>
                </c:pt>
                <c:pt idx="436">
                  <c:v>3.6208481000000008E-2</c:v>
                </c:pt>
                <c:pt idx="437">
                  <c:v>3.6368072000000008E-2</c:v>
                </c:pt>
                <c:pt idx="438">
                  <c:v>3.6381035999999999E-2</c:v>
                </c:pt>
                <c:pt idx="439">
                  <c:v>3.6464632000000004E-2</c:v>
                </c:pt>
                <c:pt idx="440">
                  <c:v>3.6575496000000006E-2</c:v>
                </c:pt>
                <c:pt idx="441">
                  <c:v>3.6655814000000002E-2</c:v>
                </c:pt>
                <c:pt idx="442">
                  <c:v>3.6706179999999998E-2</c:v>
                </c:pt>
                <c:pt idx="443">
                  <c:v>3.6835075000000002E-2</c:v>
                </c:pt>
                <c:pt idx="444">
                  <c:v>3.6946833000000005E-2</c:v>
                </c:pt>
                <c:pt idx="445">
                  <c:v>3.6957710999999997E-2</c:v>
                </c:pt>
                <c:pt idx="446">
                  <c:v>3.7048906E-2</c:v>
                </c:pt>
                <c:pt idx="447">
                  <c:v>3.710955400000001E-2</c:v>
                </c:pt>
                <c:pt idx="448">
                  <c:v>3.7218630000000009E-2</c:v>
                </c:pt>
                <c:pt idx="449">
                  <c:v>3.7325770000000001E-2</c:v>
                </c:pt>
                <c:pt idx="450">
                  <c:v>3.7412644000000002E-2</c:v>
                </c:pt>
                <c:pt idx="451">
                  <c:v>3.7508160000000006E-2</c:v>
                </c:pt>
                <c:pt idx="452">
                  <c:v>3.754422100000001E-2</c:v>
                </c:pt>
                <c:pt idx="453">
                  <c:v>3.7615150000000007E-2</c:v>
                </c:pt>
                <c:pt idx="454">
                  <c:v>3.7702024000000008E-2</c:v>
                </c:pt>
                <c:pt idx="455">
                  <c:v>3.7759394000000009E-2</c:v>
                </c:pt>
                <c:pt idx="456">
                  <c:v>3.7915409000000004E-2</c:v>
                </c:pt>
                <c:pt idx="457">
                  <c:v>3.7965030000000004E-2</c:v>
                </c:pt>
                <c:pt idx="458">
                  <c:v>3.8007051000000007E-2</c:v>
                </c:pt>
                <c:pt idx="459">
                  <c:v>3.8184375E-2</c:v>
                </c:pt>
                <c:pt idx="460">
                  <c:v>3.8190633000000009E-2</c:v>
                </c:pt>
                <c:pt idx="461">
                  <c:v>3.8303285999999999E-2</c:v>
                </c:pt>
                <c:pt idx="462">
                  <c:v>3.8345009000000006E-2</c:v>
                </c:pt>
                <c:pt idx="463">
                  <c:v>3.8459152000000003E-2</c:v>
                </c:pt>
                <c:pt idx="464">
                  <c:v>3.8568378000000007E-2</c:v>
                </c:pt>
                <c:pt idx="465">
                  <c:v>3.8635283999999999E-2</c:v>
                </c:pt>
                <c:pt idx="466">
                  <c:v>3.8788319000000009E-2</c:v>
                </c:pt>
                <c:pt idx="467">
                  <c:v>3.8729161000000005E-2</c:v>
                </c:pt>
                <c:pt idx="468">
                  <c:v>3.891199800000001E-2</c:v>
                </c:pt>
                <c:pt idx="469">
                  <c:v>3.8967281999999999E-2</c:v>
                </c:pt>
                <c:pt idx="470">
                  <c:v>3.8996488000000003E-2</c:v>
                </c:pt>
                <c:pt idx="471">
                  <c:v>3.9146692000000004E-2</c:v>
                </c:pt>
                <c:pt idx="472">
                  <c:v>3.923028700000001E-2</c:v>
                </c:pt>
                <c:pt idx="473">
                  <c:v>3.9289743000000009E-2</c:v>
                </c:pt>
                <c:pt idx="474">
                  <c:v>3.937318900000001E-2</c:v>
                </c:pt>
                <c:pt idx="475">
                  <c:v>3.9472133E-2</c:v>
                </c:pt>
                <c:pt idx="476">
                  <c:v>3.955245000000001E-2</c:v>
                </c:pt>
                <c:pt idx="477">
                  <c:v>3.9643943000000008E-2</c:v>
                </c:pt>
                <c:pt idx="478">
                  <c:v>3.9709807000000007E-2</c:v>
                </c:pt>
                <c:pt idx="479">
                  <c:v>3.9801598000000001E-2</c:v>
                </c:pt>
                <c:pt idx="480">
                  <c:v>3.9908588000000002E-2</c:v>
                </c:pt>
                <c:pt idx="481">
                  <c:v>3.9958358000000006E-2</c:v>
                </c:pt>
                <c:pt idx="482">
                  <c:v>4.0009618000000004E-2</c:v>
                </c:pt>
                <c:pt idx="483">
                  <c:v>4.0124357000000006E-2</c:v>
                </c:pt>
                <c:pt idx="484">
                  <c:v>4.0182471000000004E-2</c:v>
                </c:pt>
                <c:pt idx="485">
                  <c:v>4.0276647000000006E-2</c:v>
                </c:pt>
                <c:pt idx="486">
                  <c:v>4.0348768E-2</c:v>
                </c:pt>
                <c:pt idx="487">
                  <c:v>4.0495835000000001E-2</c:v>
                </c:pt>
                <c:pt idx="488">
                  <c:v>4.054546400000001E-2</c:v>
                </c:pt>
                <c:pt idx="489">
                  <c:v>4.0703714000000009E-2</c:v>
                </c:pt>
                <c:pt idx="490">
                  <c:v>4.0698052000000005E-2</c:v>
                </c:pt>
                <c:pt idx="491">
                  <c:v>4.0754378000000001E-2</c:v>
                </c:pt>
                <c:pt idx="492">
                  <c:v>4.0905625000000008E-2</c:v>
                </c:pt>
                <c:pt idx="493">
                  <c:v>4.0952861E-2</c:v>
                </c:pt>
                <c:pt idx="494">
                  <c:v>4.1000246999999997E-2</c:v>
                </c:pt>
                <c:pt idx="495">
                  <c:v>4.116922600000001E-2</c:v>
                </c:pt>
                <c:pt idx="496">
                  <c:v>4.1224218999999999E-2</c:v>
                </c:pt>
                <c:pt idx="497">
                  <c:v>4.1224808000000009E-2</c:v>
                </c:pt>
                <c:pt idx="498">
                  <c:v>4.1427016000000004E-2</c:v>
                </c:pt>
                <c:pt idx="499">
                  <c:v>4.145458400000001E-2</c:v>
                </c:pt>
                <c:pt idx="500">
                  <c:v>4.1489005000000002E-2</c:v>
                </c:pt>
                <c:pt idx="501">
                  <c:v>4.1602850000000004E-2</c:v>
                </c:pt>
                <c:pt idx="502">
                  <c:v>4.1734129000000002E-2</c:v>
                </c:pt>
                <c:pt idx="503">
                  <c:v>4.1802228000000004E-2</c:v>
                </c:pt>
                <c:pt idx="504">
                  <c:v>4.1881502000000008E-2</c:v>
                </c:pt>
                <c:pt idx="505">
                  <c:v>4.1969568000000006E-2</c:v>
                </c:pt>
                <c:pt idx="506">
                  <c:v>4.2029917000000007E-2</c:v>
                </c:pt>
                <c:pt idx="507">
                  <c:v>4.2129457000000002E-2</c:v>
                </c:pt>
                <c:pt idx="508">
                  <c:v>4.2232275000000007E-2</c:v>
                </c:pt>
                <c:pt idx="509">
                  <c:v>4.2325713000000008E-2</c:v>
                </c:pt>
                <c:pt idx="510">
                  <c:v>4.2432398000000003E-2</c:v>
                </c:pt>
                <c:pt idx="511">
                  <c:v>4.245086800000001E-2</c:v>
                </c:pt>
                <c:pt idx="512">
                  <c:v>4.2544304999999998E-2</c:v>
                </c:pt>
                <c:pt idx="513">
                  <c:v>4.2646676000000001E-2</c:v>
                </c:pt>
                <c:pt idx="514">
                  <c:v>4.2753517999999997E-2</c:v>
                </c:pt>
                <c:pt idx="515">
                  <c:v>4.2774080999999999E-2</c:v>
                </c:pt>
                <c:pt idx="516">
                  <c:v>4.2919069999999997E-2</c:v>
                </c:pt>
                <c:pt idx="517">
                  <c:v>4.2939782000000003E-2</c:v>
                </c:pt>
                <c:pt idx="518">
                  <c:v>4.3015777999999998E-2</c:v>
                </c:pt>
                <c:pt idx="519">
                  <c:v>4.3161810000000002E-2</c:v>
                </c:pt>
                <c:pt idx="520">
                  <c:v>4.3125898000000003E-2</c:v>
                </c:pt>
                <c:pt idx="521">
                  <c:v>4.3282509000000004E-2</c:v>
                </c:pt>
                <c:pt idx="522">
                  <c:v>4.338622100000001E-2</c:v>
                </c:pt>
                <c:pt idx="523">
                  <c:v>4.3459378E-2</c:v>
                </c:pt>
                <c:pt idx="524">
                  <c:v>4.3552816000000001E-2</c:v>
                </c:pt>
                <c:pt idx="525">
                  <c:v>4.358902600000001E-2</c:v>
                </c:pt>
                <c:pt idx="526">
                  <c:v>4.3738634000000005E-2</c:v>
                </c:pt>
                <c:pt idx="527">
                  <c:v>4.3753684000000008E-2</c:v>
                </c:pt>
                <c:pt idx="528">
                  <c:v>4.3866933000000004E-2</c:v>
                </c:pt>
                <c:pt idx="529">
                  <c:v>4.3979436000000004E-2</c:v>
                </c:pt>
                <c:pt idx="530">
                  <c:v>4.4014894000000006E-2</c:v>
                </c:pt>
                <c:pt idx="531">
                  <c:v>4.4160783000000002E-2</c:v>
                </c:pt>
                <c:pt idx="532">
                  <c:v>4.4230223000000006E-2</c:v>
                </c:pt>
                <c:pt idx="533">
                  <c:v>4.4247657000000003E-2</c:v>
                </c:pt>
                <c:pt idx="534">
                  <c:v>4.4324398000000008E-2</c:v>
                </c:pt>
                <c:pt idx="535">
                  <c:v>4.4418723E-2</c:v>
                </c:pt>
                <c:pt idx="536">
                  <c:v>4.4472515999999997E-2</c:v>
                </c:pt>
                <c:pt idx="537">
                  <c:v>4.4607818E-2</c:v>
                </c:pt>
                <c:pt idx="538">
                  <c:v>4.4763237000000004E-2</c:v>
                </c:pt>
                <c:pt idx="539">
                  <c:v>4.4732533999999997E-2</c:v>
                </c:pt>
                <c:pt idx="540">
                  <c:v>4.4902563E-2</c:v>
                </c:pt>
                <c:pt idx="541">
                  <c:v>4.4944585000000002E-2</c:v>
                </c:pt>
                <c:pt idx="542">
                  <c:v>4.4967830000000007E-2</c:v>
                </c:pt>
                <c:pt idx="543">
                  <c:v>4.5081079000000003E-2</c:v>
                </c:pt>
                <c:pt idx="544">
                  <c:v>4.5203865000000003E-2</c:v>
                </c:pt>
                <c:pt idx="545">
                  <c:v>4.5319646999999998E-2</c:v>
                </c:pt>
                <c:pt idx="546">
                  <c:v>4.5355708000000002E-2</c:v>
                </c:pt>
                <c:pt idx="547">
                  <c:v>4.5452557999999997E-2</c:v>
                </c:pt>
                <c:pt idx="548">
                  <c:v>4.551082900000001E-2</c:v>
                </c:pt>
                <c:pt idx="549">
                  <c:v>4.559382800000001E-2</c:v>
                </c:pt>
                <c:pt idx="550">
                  <c:v>4.5703650000000005E-2</c:v>
                </c:pt>
                <c:pt idx="551">
                  <c:v>4.5766980000000006E-2</c:v>
                </c:pt>
                <c:pt idx="552">
                  <c:v>4.5845360000000009E-2</c:v>
                </c:pt>
                <c:pt idx="553">
                  <c:v>4.5964718000000009E-2</c:v>
                </c:pt>
                <c:pt idx="554">
                  <c:v>4.6073198000000003E-2</c:v>
                </c:pt>
                <c:pt idx="555">
                  <c:v>4.6117455000000009E-2</c:v>
                </c:pt>
                <c:pt idx="556">
                  <c:v>4.6166033000000002E-2</c:v>
                </c:pt>
                <c:pt idx="557">
                  <c:v>4.6224891999999997E-2</c:v>
                </c:pt>
                <c:pt idx="558">
                  <c:v>4.6386271999999999E-2</c:v>
                </c:pt>
                <c:pt idx="559">
                  <c:v>4.642039600000001E-2</c:v>
                </c:pt>
                <c:pt idx="560">
                  <c:v>4.6508752000000007E-2</c:v>
                </c:pt>
                <c:pt idx="561">
                  <c:v>4.6536476E-2</c:v>
                </c:pt>
                <c:pt idx="562">
                  <c:v>4.6710073999999997E-2</c:v>
                </c:pt>
                <c:pt idx="563">
                  <c:v>4.6773255000000007E-2</c:v>
                </c:pt>
                <c:pt idx="564">
                  <c:v>4.6905428000000006E-2</c:v>
                </c:pt>
                <c:pt idx="565">
                  <c:v>4.698441200000001E-2</c:v>
                </c:pt>
                <c:pt idx="566">
                  <c:v>4.7030300000000004E-2</c:v>
                </c:pt>
                <c:pt idx="567">
                  <c:v>4.7109872000000004E-2</c:v>
                </c:pt>
                <c:pt idx="568">
                  <c:v>4.7134458999999997E-2</c:v>
                </c:pt>
                <c:pt idx="569">
                  <c:v>4.7278553000000008E-2</c:v>
                </c:pt>
                <c:pt idx="570">
                  <c:v>4.7350972999999998E-2</c:v>
                </c:pt>
                <c:pt idx="571">
                  <c:v>4.7448121000000003E-2</c:v>
                </c:pt>
                <c:pt idx="572">
                  <c:v>4.7525317000000004E-2</c:v>
                </c:pt>
                <c:pt idx="573">
                  <c:v>4.7591925E-2</c:v>
                </c:pt>
                <c:pt idx="574">
                  <c:v>4.7713368999999999E-2</c:v>
                </c:pt>
                <c:pt idx="575">
                  <c:v>4.7788471000000006E-2</c:v>
                </c:pt>
                <c:pt idx="576">
                  <c:v>4.7882646000000008E-2</c:v>
                </c:pt>
                <c:pt idx="577">
                  <c:v>4.7943145E-2</c:v>
                </c:pt>
                <c:pt idx="578">
                  <c:v>4.7991276000000006E-2</c:v>
                </c:pt>
                <c:pt idx="579">
                  <c:v>4.8078001000000002E-2</c:v>
                </c:pt>
                <c:pt idx="580">
                  <c:v>4.8153699000000001E-2</c:v>
                </c:pt>
                <c:pt idx="581">
                  <c:v>4.829898500000001E-2</c:v>
                </c:pt>
                <c:pt idx="582">
                  <c:v>4.8314034999999998E-2</c:v>
                </c:pt>
                <c:pt idx="583">
                  <c:v>4.84249E-2</c:v>
                </c:pt>
                <c:pt idx="584">
                  <c:v>4.8457682000000009E-2</c:v>
                </c:pt>
                <c:pt idx="585">
                  <c:v>4.8549473000000003E-2</c:v>
                </c:pt>
                <c:pt idx="586">
                  <c:v>4.8668087000000006E-2</c:v>
                </c:pt>
                <c:pt idx="587">
                  <c:v>4.8795342999999998E-2</c:v>
                </c:pt>
                <c:pt idx="588">
                  <c:v>4.8827826999999997E-2</c:v>
                </c:pt>
                <c:pt idx="589">
                  <c:v>4.8909336000000005E-2</c:v>
                </c:pt>
                <c:pt idx="590">
                  <c:v>4.8999488000000001E-2</c:v>
                </c:pt>
                <c:pt idx="591">
                  <c:v>4.9087852000000008E-2</c:v>
                </c:pt>
                <c:pt idx="592">
                  <c:v>4.9176365000000007E-2</c:v>
                </c:pt>
                <c:pt idx="593">
                  <c:v>4.9260102000000007E-2</c:v>
                </c:pt>
                <c:pt idx="594">
                  <c:v>4.9388111000000005E-2</c:v>
                </c:pt>
                <c:pt idx="595">
                  <c:v>4.944086100000001E-2</c:v>
                </c:pt>
                <c:pt idx="596">
                  <c:v>4.9525647999999999E-2</c:v>
                </c:pt>
                <c:pt idx="597">
                  <c:v>4.9649179000000009E-2</c:v>
                </c:pt>
                <c:pt idx="598">
                  <c:v>4.9681962000000003E-2</c:v>
                </c:pt>
                <c:pt idx="599">
                  <c:v>4.9711316999999998E-2</c:v>
                </c:pt>
                <c:pt idx="600">
                  <c:v>4.9901605000000009E-2</c:v>
                </c:pt>
                <c:pt idx="601">
                  <c:v>5.0001145000000004E-2</c:v>
                </c:pt>
                <c:pt idx="602">
                  <c:v>5.0027072999999998E-2</c:v>
                </c:pt>
                <c:pt idx="603">
                  <c:v>5.0155223000000006E-2</c:v>
                </c:pt>
                <c:pt idx="604">
                  <c:v>5.0114847999999997E-2</c:v>
                </c:pt>
                <c:pt idx="605">
                  <c:v>5.0248802000000002E-2</c:v>
                </c:pt>
                <c:pt idx="606">
                  <c:v>5.0324202000000005E-2</c:v>
                </c:pt>
                <c:pt idx="607">
                  <c:v>5.0409734000000005E-2</c:v>
                </c:pt>
                <c:pt idx="608">
                  <c:v>5.046978600000001E-2</c:v>
                </c:pt>
                <c:pt idx="609">
                  <c:v>5.0597936000000003E-2</c:v>
                </c:pt>
                <c:pt idx="610">
                  <c:v>5.0707757999999999E-2</c:v>
                </c:pt>
                <c:pt idx="611">
                  <c:v>5.0717741000000004E-2</c:v>
                </c:pt>
                <c:pt idx="612">
                  <c:v>5.0844699E-2</c:v>
                </c:pt>
                <c:pt idx="613">
                  <c:v>5.097463700000001E-2</c:v>
                </c:pt>
                <c:pt idx="614">
                  <c:v>5.0974041000000005E-2</c:v>
                </c:pt>
                <c:pt idx="615">
                  <c:v>5.1048994000000007E-2</c:v>
                </c:pt>
                <c:pt idx="616">
                  <c:v>5.1229596000000009E-2</c:v>
                </c:pt>
                <c:pt idx="617">
                  <c:v>5.1247776000000002E-2</c:v>
                </c:pt>
                <c:pt idx="618">
                  <c:v>5.132630500000001E-2</c:v>
                </c:pt>
                <c:pt idx="619">
                  <c:v>5.1399768000000005E-2</c:v>
                </c:pt>
                <c:pt idx="620">
                  <c:v>5.146622700000001E-2</c:v>
                </c:pt>
                <c:pt idx="621">
                  <c:v>5.1642953999999998E-2</c:v>
                </c:pt>
                <c:pt idx="622">
                  <c:v>5.1714637000000001E-2</c:v>
                </c:pt>
                <c:pt idx="623">
                  <c:v>5.167841900000001E-2</c:v>
                </c:pt>
                <c:pt idx="624">
                  <c:v>5.181446700000001E-2</c:v>
                </c:pt>
                <c:pt idx="625">
                  <c:v>5.1920854000000009E-2</c:v>
                </c:pt>
                <c:pt idx="626">
                  <c:v>5.1997751000000002E-2</c:v>
                </c:pt>
                <c:pt idx="627">
                  <c:v>5.2098631999999999E-2</c:v>
                </c:pt>
                <c:pt idx="628">
                  <c:v>5.2153021000000001E-2</c:v>
                </c:pt>
                <c:pt idx="629">
                  <c:v>5.2273274000000002E-2</c:v>
                </c:pt>
                <c:pt idx="630">
                  <c:v>5.2305758000000001E-2</c:v>
                </c:pt>
                <c:pt idx="631">
                  <c:v>5.2457153999999999E-2</c:v>
                </c:pt>
                <c:pt idx="632">
                  <c:v>5.2455515000000001E-2</c:v>
                </c:pt>
                <c:pt idx="633">
                  <c:v>5.2575916000000007E-2</c:v>
                </c:pt>
                <c:pt idx="634">
                  <c:v>5.2682616000000008E-2</c:v>
                </c:pt>
                <c:pt idx="635">
                  <c:v>5.2765160999999998E-2</c:v>
                </c:pt>
                <c:pt idx="636">
                  <c:v>5.2848458000000008E-2</c:v>
                </c:pt>
                <c:pt idx="637">
                  <c:v>5.2967817000000007E-2</c:v>
                </c:pt>
                <c:pt idx="638">
                  <c:v>5.2937723999999999E-2</c:v>
                </c:pt>
                <c:pt idx="639">
                  <c:v>5.3030848999999998E-2</c:v>
                </c:pt>
                <c:pt idx="640">
                  <c:v>5.3185523000000005E-2</c:v>
                </c:pt>
                <c:pt idx="641">
                  <c:v>5.3191483000000005E-2</c:v>
                </c:pt>
                <c:pt idx="642">
                  <c:v>5.3327829E-2</c:v>
                </c:pt>
                <c:pt idx="643">
                  <c:v>5.3405911000000007E-2</c:v>
                </c:pt>
                <c:pt idx="644">
                  <c:v>5.3491295000000001E-2</c:v>
                </c:pt>
                <c:pt idx="645">
                  <c:v>5.3552687000000009E-2</c:v>
                </c:pt>
                <c:pt idx="646">
                  <c:v>5.3661615000000003E-2</c:v>
                </c:pt>
                <c:pt idx="647">
                  <c:v>5.3759812999999997E-2</c:v>
                </c:pt>
                <c:pt idx="648">
                  <c:v>5.3804360000000002E-2</c:v>
                </c:pt>
                <c:pt idx="649">
                  <c:v>5.3884685000000009E-2</c:v>
                </c:pt>
                <c:pt idx="650">
                  <c:v>5.403533600000001E-2</c:v>
                </c:pt>
                <c:pt idx="651">
                  <c:v>5.4071389000000004E-2</c:v>
                </c:pt>
                <c:pt idx="652">
                  <c:v>5.4141738000000002E-2</c:v>
                </c:pt>
                <c:pt idx="653">
                  <c:v>5.4278225000000006E-2</c:v>
                </c:pt>
                <c:pt idx="654">
                  <c:v>5.4328144000000002E-2</c:v>
                </c:pt>
                <c:pt idx="655">
                  <c:v>5.4409057000000004E-2</c:v>
                </c:pt>
                <c:pt idx="656">
                  <c:v>5.453333300000001E-2</c:v>
                </c:pt>
                <c:pt idx="657">
                  <c:v>5.4597706000000003E-2</c:v>
                </c:pt>
                <c:pt idx="658">
                  <c:v>5.4657899000000003E-2</c:v>
                </c:pt>
                <c:pt idx="659">
                  <c:v>5.4729425000000005E-2</c:v>
                </c:pt>
                <c:pt idx="660">
                  <c:v>5.478531100000001E-2</c:v>
                </c:pt>
                <c:pt idx="661">
                  <c:v>5.482509700000001E-2</c:v>
                </c:pt>
                <c:pt idx="662">
                  <c:v>5.495742E-2</c:v>
                </c:pt>
                <c:pt idx="663">
                  <c:v>5.5096589000000008E-2</c:v>
                </c:pt>
                <c:pt idx="664">
                  <c:v>5.5146657000000009E-2</c:v>
                </c:pt>
                <c:pt idx="665">
                  <c:v>5.5258423000000008E-2</c:v>
                </c:pt>
                <c:pt idx="666">
                  <c:v>5.531668700000001E-2</c:v>
                </c:pt>
                <c:pt idx="667">
                  <c:v>5.5418611E-2</c:v>
                </c:pt>
                <c:pt idx="668">
                  <c:v>5.5483878000000007E-2</c:v>
                </c:pt>
                <c:pt idx="669">
                  <c:v>5.5621416E-2</c:v>
                </c:pt>
                <c:pt idx="670">
                  <c:v>5.5605470999999997E-2</c:v>
                </c:pt>
                <c:pt idx="671">
                  <c:v>5.5711121000000009E-2</c:v>
                </c:pt>
                <c:pt idx="672">
                  <c:v>5.5832266999999998E-2</c:v>
                </c:pt>
                <c:pt idx="673">
                  <c:v>5.5917955999999998E-2</c:v>
                </c:pt>
                <c:pt idx="674">
                  <c:v>5.5982620000000004E-2</c:v>
                </c:pt>
                <c:pt idx="675">
                  <c:v>5.6120156999999997E-2</c:v>
                </c:pt>
                <c:pt idx="676">
                  <c:v>5.6121788999999998E-2</c:v>
                </c:pt>
                <c:pt idx="677">
                  <c:v>5.6245767000000009E-2</c:v>
                </c:pt>
                <c:pt idx="678">
                  <c:v>5.6333690999999998E-2</c:v>
                </c:pt>
                <c:pt idx="679">
                  <c:v>5.6366325000000002E-2</c:v>
                </c:pt>
                <c:pt idx="680">
                  <c:v>5.6520701E-2</c:v>
                </c:pt>
                <c:pt idx="681">
                  <c:v>5.658090100000001E-2</c:v>
                </c:pt>
                <c:pt idx="682">
                  <c:v>5.6576878000000004E-2</c:v>
                </c:pt>
                <c:pt idx="683">
                  <c:v>5.6706667000000009E-2</c:v>
                </c:pt>
                <c:pt idx="684">
                  <c:v>5.6852698E-2</c:v>
                </c:pt>
                <c:pt idx="685">
                  <c:v>5.6921988999999999E-2</c:v>
                </c:pt>
                <c:pt idx="686">
                  <c:v>5.7007671000000003E-2</c:v>
                </c:pt>
                <c:pt idx="687">
                  <c:v>5.7122857000000006E-2</c:v>
                </c:pt>
                <c:pt idx="688">
                  <c:v>5.7160257999999999E-2</c:v>
                </c:pt>
                <c:pt idx="689">
                  <c:v>5.722478000000001E-2</c:v>
                </c:pt>
                <c:pt idx="690">
                  <c:v>5.7315380000000006E-2</c:v>
                </c:pt>
                <c:pt idx="691">
                  <c:v>5.7394803000000001E-2</c:v>
                </c:pt>
                <c:pt idx="692">
                  <c:v>5.7466469999999999E-2</c:v>
                </c:pt>
                <c:pt idx="693">
                  <c:v>5.7560802000000001E-2</c:v>
                </c:pt>
                <c:pt idx="694">
                  <c:v>5.7689101E-2</c:v>
                </c:pt>
                <c:pt idx="695">
                  <c:v>5.7779402000000001E-2</c:v>
                </c:pt>
                <c:pt idx="696">
                  <c:v>5.7818890000000005E-2</c:v>
                </c:pt>
                <c:pt idx="697">
                  <c:v>5.7866275000000002E-2</c:v>
                </c:pt>
                <c:pt idx="698">
                  <c:v>5.8003961999999999E-2</c:v>
                </c:pt>
                <c:pt idx="699">
                  <c:v>5.8060437999999999E-2</c:v>
                </c:pt>
                <c:pt idx="700">
                  <c:v>5.8128685000000006E-2</c:v>
                </c:pt>
                <c:pt idx="701">
                  <c:v>5.8208108000000001E-2</c:v>
                </c:pt>
                <c:pt idx="702">
                  <c:v>5.8347441000000007E-2</c:v>
                </c:pt>
                <c:pt idx="703">
                  <c:v>5.842729700000001E-2</c:v>
                </c:pt>
                <c:pt idx="704">
                  <c:v>5.8484822999999998E-2</c:v>
                </c:pt>
                <c:pt idx="705">
                  <c:v>5.8559477000000006E-2</c:v>
                </c:pt>
                <c:pt idx="706">
                  <c:v>5.8694631000000004E-2</c:v>
                </c:pt>
                <c:pt idx="707">
                  <c:v>5.8704615000000009E-2</c:v>
                </c:pt>
                <c:pt idx="708">
                  <c:v>5.8833509999999999E-2</c:v>
                </c:pt>
                <c:pt idx="709">
                  <c:v>5.891427400000001E-2</c:v>
                </c:pt>
                <c:pt idx="710">
                  <c:v>5.8990419000000009E-2</c:v>
                </c:pt>
                <c:pt idx="711">
                  <c:v>5.9067756000000006E-2</c:v>
                </c:pt>
                <c:pt idx="712">
                  <c:v>5.9196212000000005E-2</c:v>
                </c:pt>
                <c:pt idx="713">
                  <c:v>5.9197097999999997E-2</c:v>
                </c:pt>
                <c:pt idx="714">
                  <c:v>5.9317350999999997E-2</c:v>
                </c:pt>
                <c:pt idx="715">
                  <c:v>5.9425682000000001E-2</c:v>
                </c:pt>
                <c:pt idx="716">
                  <c:v>5.9505850000000006E-2</c:v>
                </c:pt>
                <c:pt idx="717">
                  <c:v>5.9609561999999998E-2</c:v>
                </c:pt>
                <c:pt idx="718">
                  <c:v>5.9705823999999998E-2</c:v>
                </c:pt>
                <c:pt idx="719">
                  <c:v>5.9769750000000003E-2</c:v>
                </c:pt>
                <c:pt idx="720">
                  <c:v>5.983710300000001E-2</c:v>
                </c:pt>
                <c:pt idx="721">
                  <c:v>5.9889257000000008E-2</c:v>
                </c:pt>
                <c:pt idx="722">
                  <c:v>5.991667500000001E-2</c:v>
                </c:pt>
                <c:pt idx="723">
                  <c:v>6.0074769000000007E-2</c:v>
                </c:pt>
                <c:pt idx="724">
                  <c:v>6.0144663000000008E-2</c:v>
                </c:pt>
                <c:pt idx="725">
                  <c:v>6.0189814000000001E-2</c:v>
                </c:pt>
                <c:pt idx="726">
                  <c:v>6.0323775000000003E-2</c:v>
                </c:pt>
                <c:pt idx="727">
                  <c:v>6.0397089000000008E-2</c:v>
                </c:pt>
                <c:pt idx="728">
                  <c:v>6.0463846000000009E-2</c:v>
                </c:pt>
                <c:pt idx="729">
                  <c:v>6.0543119999999999E-2</c:v>
                </c:pt>
                <c:pt idx="730">
                  <c:v>6.0677826999999997E-2</c:v>
                </c:pt>
                <c:pt idx="731">
                  <c:v>6.0668431000000002E-2</c:v>
                </c:pt>
                <c:pt idx="732">
                  <c:v>6.078004900000001E-2</c:v>
                </c:pt>
                <c:pt idx="733">
                  <c:v>6.0878694000000004E-2</c:v>
                </c:pt>
                <c:pt idx="734">
                  <c:v>6.0949028000000009E-2</c:v>
                </c:pt>
                <c:pt idx="735">
                  <c:v>6.1050356000000007E-2</c:v>
                </c:pt>
                <c:pt idx="736">
                  <c:v>6.1170756999999999E-2</c:v>
                </c:pt>
                <c:pt idx="737">
                  <c:v>6.1212181999999997E-2</c:v>
                </c:pt>
                <c:pt idx="738">
                  <c:v>6.1262849000000001E-2</c:v>
                </c:pt>
                <c:pt idx="739">
                  <c:v>6.141498900000001E-2</c:v>
                </c:pt>
                <c:pt idx="740">
                  <c:v>6.1476379000000005E-2</c:v>
                </c:pt>
                <c:pt idx="741">
                  <c:v>6.1575179000000001E-2</c:v>
                </c:pt>
                <c:pt idx="742">
                  <c:v>6.1614809E-2</c:v>
                </c:pt>
                <c:pt idx="743">
                  <c:v>6.1696468999999997E-2</c:v>
                </c:pt>
                <c:pt idx="744">
                  <c:v>6.1817469000000007E-2</c:v>
                </c:pt>
                <c:pt idx="745">
                  <c:v>6.1890629000000009E-2</c:v>
                </c:pt>
                <c:pt idx="746">
                  <c:v>6.1958429000000002E-2</c:v>
                </c:pt>
                <c:pt idx="747">
                  <c:v>6.2009989000000008E-2</c:v>
                </c:pt>
                <c:pt idx="748">
                  <c:v>6.2134268999999999E-2</c:v>
                </c:pt>
                <c:pt idx="749">
                  <c:v>6.219952900000001E-2</c:v>
                </c:pt>
                <c:pt idx="750">
                  <c:v>6.2278059000000004E-2</c:v>
                </c:pt>
                <c:pt idx="751">
                  <c:v>6.2357189E-2</c:v>
                </c:pt>
                <c:pt idx="752">
                  <c:v>6.2482359000000008E-2</c:v>
                </c:pt>
                <c:pt idx="753">
                  <c:v>6.2538389E-2</c:v>
                </c:pt>
                <c:pt idx="754">
                  <c:v>6.2629578999999991E-2</c:v>
                </c:pt>
                <c:pt idx="755">
                  <c:v>6.2691869000000011E-2</c:v>
                </c:pt>
                <c:pt idx="756">
                  <c:v>6.2762498999999999E-2</c:v>
                </c:pt>
                <c:pt idx="757">
                  <c:v>6.2830149000000002E-2</c:v>
                </c:pt>
                <c:pt idx="758">
                  <c:v>6.2945488999999993E-2</c:v>
                </c:pt>
                <c:pt idx="759">
                  <c:v>6.302759899999999E-2</c:v>
                </c:pt>
                <c:pt idx="760">
                  <c:v>6.3061419000000007E-2</c:v>
                </c:pt>
                <c:pt idx="761">
                  <c:v>6.3227569000000011E-2</c:v>
                </c:pt>
                <c:pt idx="762">
                  <c:v>6.3312199000000013E-2</c:v>
                </c:pt>
                <c:pt idx="763">
                  <c:v>6.3348709000000003E-2</c:v>
                </c:pt>
                <c:pt idx="764">
                  <c:v>6.3483419000000013E-2</c:v>
                </c:pt>
                <c:pt idx="765">
                  <c:v>6.3500409000000008E-2</c:v>
                </c:pt>
                <c:pt idx="766">
                  <c:v>6.3618269000000005E-2</c:v>
                </c:pt>
                <c:pt idx="767">
                  <c:v>6.3713938999999997E-2</c:v>
                </c:pt>
                <c:pt idx="768">
                  <c:v>6.3802459000000006E-2</c:v>
                </c:pt>
                <c:pt idx="769">
                  <c:v>6.3841639000000006E-2</c:v>
                </c:pt>
                <c:pt idx="770">
                  <c:v>6.3949968999999995E-2</c:v>
                </c:pt>
                <c:pt idx="771">
                  <c:v>6.4091978999999993E-2</c:v>
                </c:pt>
                <c:pt idx="772">
                  <c:v>6.4062918999999996E-2</c:v>
                </c:pt>
                <c:pt idx="773">
                  <c:v>6.4207319000000013E-2</c:v>
                </c:pt>
                <c:pt idx="774">
                  <c:v>6.4308349000000015E-2</c:v>
                </c:pt>
                <c:pt idx="775">
                  <c:v>6.4311619000000014E-2</c:v>
                </c:pt>
                <c:pt idx="776">
                  <c:v>6.4459589000000012E-2</c:v>
                </c:pt>
                <c:pt idx="777">
                  <c:v>6.4543938999999995E-2</c:v>
                </c:pt>
                <c:pt idx="778">
                  <c:v>6.4619028999999995E-2</c:v>
                </c:pt>
                <c:pt idx="779">
                  <c:v>6.473451899999999E-2</c:v>
                </c:pt>
                <c:pt idx="780">
                  <c:v>6.4793678999999993E-2</c:v>
                </c:pt>
                <c:pt idx="781">
                  <c:v>6.4856409000000004E-2</c:v>
                </c:pt>
                <c:pt idx="782">
                  <c:v>6.4976959000000001E-2</c:v>
                </c:pt>
                <c:pt idx="783">
                  <c:v>6.5027178999999991E-2</c:v>
                </c:pt>
                <c:pt idx="784">
                  <c:v>6.5134318999999996E-2</c:v>
                </c:pt>
                <c:pt idx="785">
                  <c:v>6.5197349000000016E-2</c:v>
                </c:pt>
                <c:pt idx="786">
                  <c:v>6.5308509000000015E-2</c:v>
                </c:pt>
                <c:pt idx="787">
                  <c:v>6.5352318999999992E-2</c:v>
                </c:pt>
                <c:pt idx="788">
                  <c:v>6.5452758999999999E-2</c:v>
                </c:pt>
                <c:pt idx="789">
                  <c:v>6.555512899999999E-2</c:v>
                </c:pt>
                <c:pt idx="790">
                  <c:v>6.5559598999999996E-2</c:v>
                </c:pt>
                <c:pt idx="791">
                  <c:v>6.5637829000000009E-2</c:v>
                </c:pt>
                <c:pt idx="792">
                  <c:v>6.5748688999999999E-2</c:v>
                </c:pt>
                <c:pt idx="793">
                  <c:v>6.591007900000001E-2</c:v>
                </c:pt>
                <c:pt idx="794">
                  <c:v>6.5896658999999996E-2</c:v>
                </c:pt>
                <c:pt idx="795">
                  <c:v>6.6047308999999998E-2</c:v>
                </c:pt>
                <c:pt idx="796">
                  <c:v>6.6093949000000013E-2</c:v>
                </c:pt>
                <c:pt idx="797">
                  <c:v>6.6130158999999994E-2</c:v>
                </c:pt>
                <c:pt idx="798">
                  <c:v>6.6294079000000006E-2</c:v>
                </c:pt>
                <c:pt idx="799">
                  <c:v>6.637975900000001E-2</c:v>
                </c:pt>
                <c:pt idx="800">
                  <c:v>6.643011900000001E-2</c:v>
                </c:pt>
                <c:pt idx="801">
                  <c:v>6.6549628999999999E-2</c:v>
                </c:pt>
                <c:pt idx="802">
                  <c:v>6.6590009000000006E-2</c:v>
                </c:pt>
                <c:pt idx="803">
                  <c:v>6.6680308999999993E-2</c:v>
                </c:pt>
                <c:pt idx="804">
                  <c:v>6.6795499000000008E-2</c:v>
                </c:pt>
                <c:pt idx="805">
                  <c:v>6.6906358999999999E-2</c:v>
                </c:pt>
                <c:pt idx="806">
                  <c:v>6.6946448999999991E-2</c:v>
                </c:pt>
                <c:pt idx="807">
                  <c:v>6.7000538999999998E-2</c:v>
                </c:pt>
                <c:pt idx="808">
                  <c:v>6.7141359000000012E-2</c:v>
                </c:pt>
                <c:pt idx="809">
                  <c:v>6.7233439000000006E-2</c:v>
                </c:pt>
                <c:pt idx="810">
                  <c:v>6.7272779000000005E-2</c:v>
                </c:pt>
                <c:pt idx="811">
                  <c:v>6.7364569000000013E-2</c:v>
                </c:pt>
                <c:pt idx="812">
                  <c:v>6.7409129000000012E-2</c:v>
                </c:pt>
                <c:pt idx="813">
                  <c:v>6.7478718999999993E-2</c:v>
                </c:pt>
                <c:pt idx="814">
                  <c:v>6.7585259000000009E-2</c:v>
                </c:pt>
                <c:pt idx="815">
                  <c:v>6.7736948999999991E-2</c:v>
                </c:pt>
                <c:pt idx="816">
                  <c:v>6.7777488999999996E-2</c:v>
                </c:pt>
                <c:pt idx="817">
                  <c:v>6.7843649000000006E-2</c:v>
                </c:pt>
                <c:pt idx="818">
                  <c:v>6.7913378999999996E-2</c:v>
                </c:pt>
                <c:pt idx="819">
                  <c:v>6.8010689000000013E-2</c:v>
                </c:pt>
                <c:pt idx="820">
                  <c:v>6.8079979000000013E-2</c:v>
                </c:pt>
                <c:pt idx="821">
                  <c:v>6.815090900000001E-2</c:v>
                </c:pt>
                <c:pt idx="822">
                  <c:v>6.8286508999999995E-2</c:v>
                </c:pt>
                <c:pt idx="823">
                  <c:v>6.8314818999999999E-2</c:v>
                </c:pt>
                <c:pt idx="824">
                  <c:v>6.8398718999999997E-2</c:v>
                </c:pt>
                <c:pt idx="825">
                  <c:v>6.8541919000000007E-2</c:v>
                </c:pt>
                <c:pt idx="826">
                  <c:v>6.8612398999999991E-2</c:v>
                </c:pt>
                <c:pt idx="827">
                  <c:v>6.8652628999999993E-2</c:v>
                </c:pt>
                <c:pt idx="828">
                  <c:v>6.8761709000000004E-2</c:v>
                </c:pt>
                <c:pt idx="829">
                  <c:v>6.8880779000000003E-2</c:v>
                </c:pt>
                <c:pt idx="830">
                  <c:v>6.895541899999999E-2</c:v>
                </c:pt>
                <c:pt idx="831">
                  <c:v>6.9019199000000003E-2</c:v>
                </c:pt>
                <c:pt idx="832">
                  <c:v>6.9072098999999998E-2</c:v>
                </c:pt>
                <c:pt idx="833">
                  <c:v>6.9154199E-2</c:v>
                </c:pt>
                <c:pt idx="834">
                  <c:v>6.9260298999999997E-2</c:v>
                </c:pt>
                <c:pt idx="835">
                  <c:v>6.9387708999999992E-2</c:v>
                </c:pt>
                <c:pt idx="836">
                  <c:v>6.9464599000000016E-2</c:v>
                </c:pt>
                <c:pt idx="837">
                  <c:v>6.9522118999999993E-2</c:v>
                </c:pt>
                <c:pt idx="838">
                  <c:v>6.9600199000000001E-2</c:v>
                </c:pt>
                <c:pt idx="839">
                  <c:v>6.9652038999999999E-2</c:v>
                </c:pt>
                <c:pt idx="840">
                  <c:v>6.9721789000000006E-2</c:v>
                </c:pt>
                <c:pt idx="841">
                  <c:v>6.9867969000000002E-2</c:v>
                </c:pt>
                <c:pt idx="842">
                  <c:v>6.9980768999999998E-2</c:v>
                </c:pt>
                <c:pt idx="843">
                  <c:v>7.0020709000000014E-2</c:v>
                </c:pt>
                <c:pt idx="844">
                  <c:v>7.0071368999999994E-2</c:v>
                </c:pt>
                <c:pt idx="845">
                  <c:v>7.0227088999999993E-2</c:v>
                </c:pt>
                <c:pt idx="846">
                  <c:v>7.0293699000000015E-2</c:v>
                </c:pt>
                <c:pt idx="847">
                  <c:v>7.0343169000000011E-2</c:v>
                </c:pt>
                <c:pt idx="848">
                  <c:v>7.0464759000000016E-2</c:v>
                </c:pt>
                <c:pt idx="849">
                  <c:v>7.0513639000000017E-2</c:v>
                </c:pt>
                <c:pt idx="850">
                  <c:v>7.054358899999999E-2</c:v>
                </c:pt>
                <c:pt idx="851">
                  <c:v>7.0746099000000007E-2</c:v>
                </c:pt>
                <c:pt idx="852">
                  <c:v>7.0767838999999999E-2</c:v>
                </c:pt>
                <c:pt idx="853">
                  <c:v>7.0803459000000013E-2</c:v>
                </c:pt>
                <c:pt idx="854">
                  <c:v>7.0942189000000017E-2</c:v>
                </c:pt>
                <c:pt idx="855">
                  <c:v>7.0995089000000011E-2</c:v>
                </c:pt>
                <c:pt idx="856">
                  <c:v>7.1050378999999997E-2</c:v>
                </c:pt>
                <c:pt idx="857">
                  <c:v>7.1202819000000001E-2</c:v>
                </c:pt>
                <c:pt idx="858">
                  <c:v>7.1296538999999992E-2</c:v>
                </c:pt>
                <c:pt idx="859">
                  <c:v>7.1374919000000009E-2</c:v>
                </c:pt>
                <c:pt idx="860">
                  <c:v>7.1386989000000012E-2</c:v>
                </c:pt>
                <c:pt idx="861">
                  <c:v>7.1552689000000003E-2</c:v>
                </c:pt>
                <c:pt idx="862">
                  <c:v>7.1592029000000001E-2</c:v>
                </c:pt>
                <c:pt idx="863">
                  <c:v>7.1617369000000014E-2</c:v>
                </c:pt>
                <c:pt idx="864">
                  <c:v>7.1832689000000005E-2</c:v>
                </c:pt>
                <c:pt idx="865">
                  <c:v>7.1806608999999993E-2</c:v>
                </c:pt>
                <c:pt idx="866">
                  <c:v>7.1906599000000015E-2</c:v>
                </c:pt>
                <c:pt idx="867">
                  <c:v>7.197916900000001E-2</c:v>
                </c:pt>
                <c:pt idx="868">
                  <c:v>7.2128179000000014E-2</c:v>
                </c:pt>
                <c:pt idx="869">
                  <c:v>7.2128478999999995E-2</c:v>
                </c:pt>
                <c:pt idx="870">
                  <c:v>7.2236208999999996E-2</c:v>
                </c:pt>
                <c:pt idx="871">
                  <c:v>7.2336498999999999E-2</c:v>
                </c:pt>
                <c:pt idx="872">
                  <c:v>7.2485509000000004E-2</c:v>
                </c:pt>
                <c:pt idx="873">
                  <c:v>7.2529019E-2</c:v>
                </c:pt>
                <c:pt idx="874">
                  <c:v>7.2644348999999997E-2</c:v>
                </c:pt>
                <c:pt idx="875">
                  <c:v>7.2729888999999992E-2</c:v>
                </c:pt>
                <c:pt idx="876">
                  <c:v>7.2780549E-2</c:v>
                </c:pt>
                <c:pt idx="877">
                  <c:v>7.2789628999999995E-2</c:v>
                </c:pt>
                <c:pt idx="878">
                  <c:v>7.291629899999999E-2</c:v>
                </c:pt>
                <c:pt idx="879">
                  <c:v>7.3030739000000011E-2</c:v>
                </c:pt>
                <c:pt idx="880">
                  <c:v>7.3069788999999996E-2</c:v>
                </c:pt>
                <c:pt idx="881">
                  <c:v>7.3151439000000013E-2</c:v>
                </c:pt>
                <c:pt idx="882">
                  <c:v>7.3259769000000002E-2</c:v>
                </c:pt>
                <c:pt idx="883">
                  <c:v>7.3305818999999994E-2</c:v>
                </c:pt>
                <c:pt idx="884">
                  <c:v>7.339015900000001E-2</c:v>
                </c:pt>
                <c:pt idx="885">
                  <c:v>7.3556448999999996E-2</c:v>
                </c:pt>
                <c:pt idx="886">
                  <c:v>7.3597578999999996E-2</c:v>
                </c:pt>
                <c:pt idx="887">
                  <c:v>7.3644969000000005E-2</c:v>
                </c:pt>
                <c:pt idx="888">
                  <c:v>7.3737649000000016E-2</c:v>
                </c:pt>
                <c:pt idx="889">
                  <c:v>7.3924659000000004E-2</c:v>
                </c:pt>
                <c:pt idx="890">
                  <c:v>7.3883388999999994E-2</c:v>
                </c:pt>
                <c:pt idx="891">
                  <c:v>7.398992900000001E-2</c:v>
                </c:pt>
                <c:pt idx="892">
                  <c:v>7.4089468999999991E-2</c:v>
                </c:pt>
                <c:pt idx="893">
                  <c:v>7.4143259000000017E-2</c:v>
                </c:pt>
                <c:pt idx="894">
                  <c:v>7.4225809000000004E-2</c:v>
                </c:pt>
                <c:pt idx="895">
                  <c:v>7.4379149000000006E-2</c:v>
                </c:pt>
                <c:pt idx="896">
                  <c:v>7.4410288999999991E-2</c:v>
                </c:pt>
                <c:pt idx="897">
                  <c:v>7.4465719000000014E-2</c:v>
                </c:pt>
                <c:pt idx="898">
                  <c:v>7.4559449E-2</c:v>
                </c:pt>
                <c:pt idx="899">
                  <c:v>7.4724109000000011E-2</c:v>
                </c:pt>
                <c:pt idx="900">
                  <c:v>7.4700269000000014E-2</c:v>
                </c:pt>
                <c:pt idx="901">
                  <c:v>7.4835868999999999E-2</c:v>
                </c:pt>
                <c:pt idx="902">
                  <c:v>7.4979809000000008E-2</c:v>
                </c:pt>
                <c:pt idx="903">
                  <c:v>7.4974448999999999E-2</c:v>
                </c:pt>
                <c:pt idx="904">
                  <c:v>7.5086949000000014E-2</c:v>
                </c:pt>
                <c:pt idx="905">
                  <c:v>7.5198408999999994E-2</c:v>
                </c:pt>
                <c:pt idx="906">
                  <c:v>7.5260859000000013E-2</c:v>
                </c:pt>
                <c:pt idx="907">
                  <c:v>7.5292139000000008E-2</c:v>
                </c:pt>
                <c:pt idx="908">
                  <c:v>7.5380209000000004E-2</c:v>
                </c:pt>
                <c:pt idx="909">
                  <c:v>7.5530408999999993E-2</c:v>
                </c:pt>
                <c:pt idx="910">
                  <c:v>7.5593589000000017E-2</c:v>
                </c:pt>
                <c:pt idx="911">
                  <c:v>7.5690749000000002E-2</c:v>
                </c:pt>
                <c:pt idx="912">
                  <c:v>7.5743049000000007E-2</c:v>
                </c:pt>
                <c:pt idx="913">
                  <c:v>7.5808759000000003E-2</c:v>
                </c:pt>
                <c:pt idx="914">
                  <c:v>7.5894599000000007E-2</c:v>
                </c:pt>
                <c:pt idx="915">
                  <c:v>7.5992799E-2</c:v>
                </c:pt>
                <c:pt idx="916">
                  <c:v>7.6106939000000012E-2</c:v>
                </c:pt>
                <c:pt idx="917">
                  <c:v>7.6188739000000005E-2</c:v>
                </c:pt>
                <c:pt idx="918">
                  <c:v>7.6259518999999998E-2</c:v>
                </c:pt>
                <c:pt idx="919">
                  <c:v>7.6296479E-2</c:v>
                </c:pt>
                <c:pt idx="920">
                  <c:v>7.6369349000000003E-2</c:v>
                </c:pt>
                <c:pt idx="921">
                  <c:v>7.642343900000001E-2</c:v>
                </c:pt>
                <c:pt idx="922">
                  <c:v>7.6633689000000005E-2</c:v>
                </c:pt>
                <c:pt idx="923">
                  <c:v>7.662891899999999E-2</c:v>
                </c:pt>
                <c:pt idx="924">
                  <c:v>7.6730249E-2</c:v>
                </c:pt>
                <c:pt idx="925">
                  <c:v>7.681384899999999E-2</c:v>
                </c:pt>
                <c:pt idx="926">
                  <c:v>7.6908018999999994E-2</c:v>
                </c:pt>
                <c:pt idx="927">
                  <c:v>7.6966438999999998E-2</c:v>
                </c:pt>
                <c:pt idx="928">
                  <c:v>7.7034828999999999E-2</c:v>
                </c:pt>
                <c:pt idx="929">
                  <c:v>7.7082658999999998E-2</c:v>
                </c:pt>
                <c:pt idx="930">
                  <c:v>7.7224668999999996E-2</c:v>
                </c:pt>
                <c:pt idx="931">
                  <c:v>7.7339869000000006E-2</c:v>
                </c:pt>
                <c:pt idx="932">
                  <c:v>7.7405719000000012E-2</c:v>
                </c:pt>
                <c:pt idx="933">
                  <c:v>7.7462049000000005E-2</c:v>
                </c:pt>
                <c:pt idx="934">
                  <c:v>7.7561139000000001E-2</c:v>
                </c:pt>
                <c:pt idx="935">
                  <c:v>7.7672449000000005E-2</c:v>
                </c:pt>
                <c:pt idx="936">
                  <c:v>7.7777348999999996E-2</c:v>
                </c:pt>
                <c:pt idx="937">
                  <c:v>7.780551899999999E-2</c:v>
                </c:pt>
                <c:pt idx="938">
                  <c:v>7.7832639000000009E-2</c:v>
                </c:pt>
                <c:pt idx="939">
                  <c:v>7.8016369000000002E-2</c:v>
                </c:pt>
                <c:pt idx="940">
                  <c:v>7.8070459000000009E-2</c:v>
                </c:pt>
                <c:pt idx="941">
                  <c:v>7.8136028999999996E-2</c:v>
                </c:pt>
                <c:pt idx="942">
                  <c:v>7.8266409000000009E-2</c:v>
                </c:pt>
                <c:pt idx="943">
                  <c:v>7.8280869000000003E-2</c:v>
                </c:pt>
                <c:pt idx="944">
                  <c:v>7.8426149000000001E-2</c:v>
                </c:pt>
                <c:pt idx="945">
                  <c:v>7.8486209000000001E-2</c:v>
                </c:pt>
                <c:pt idx="946">
                  <c:v>7.8608539000000005E-2</c:v>
                </c:pt>
                <c:pt idx="947">
                  <c:v>7.8677089000000006E-2</c:v>
                </c:pt>
                <c:pt idx="948">
                  <c:v>7.8727308999999995E-2</c:v>
                </c:pt>
                <c:pt idx="949">
                  <c:v>7.8817158999999998E-2</c:v>
                </c:pt>
                <c:pt idx="950">
                  <c:v>7.8933538999999997E-2</c:v>
                </c:pt>
                <c:pt idx="951">
                  <c:v>7.8963189000000017E-2</c:v>
                </c:pt>
                <c:pt idx="952">
                  <c:v>7.903918900000001E-2</c:v>
                </c:pt>
                <c:pt idx="953">
                  <c:v>7.9140959000000011E-2</c:v>
                </c:pt>
                <c:pt idx="954">
                  <c:v>7.9216359000000014E-2</c:v>
                </c:pt>
                <c:pt idx="955">
                  <c:v>7.9354939000000013E-2</c:v>
                </c:pt>
                <c:pt idx="956">
                  <c:v>7.9391599000000007E-2</c:v>
                </c:pt>
                <c:pt idx="957">
                  <c:v>7.948174899999999E-2</c:v>
                </c:pt>
                <c:pt idx="958">
                  <c:v>7.9557298999999998E-2</c:v>
                </c:pt>
                <c:pt idx="959">
                  <c:v>7.9639558999999999E-2</c:v>
                </c:pt>
                <c:pt idx="960">
                  <c:v>7.9722999000000017E-2</c:v>
                </c:pt>
                <c:pt idx="961">
                  <c:v>7.9822089000000013E-2</c:v>
                </c:pt>
                <c:pt idx="962">
                  <c:v>7.9876479E-2</c:v>
                </c:pt>
                <c:pt idx="963">
                  <c:v>7.9944429000000011E-2</c:v>
                </c:pt>
                <c:pt idx="964">
                  <c:v>8.0095378999999994E-2</c:v>
                </c:pt>
                <c:pt idx="965">
                  <c:v>8.0144699000000014E-2</c:v>
                </c:pt>
                <c:pt idx="966">
                  <c:v>8.0211459000000013E-2</c:v>
                </c:pt>
                <c:pt idx="967">
                  <c:v>8.030980900000001E-2</c:v>
                </c:pt>
                <c:pt idx="968">
                  <c:v>8.0411729000000015E-2</c:v>
                </c:pt>
                <c:pt idx="969">
                  <c:v>8.0457029000000013E-2</c:v>
                </c:pt>
                <c:pt idx="970">
                  <c:v>8.0600979000000017E-2</c:v>
                </c:pt>
                <c:pt idx="971">
                  <c:v>8.0599939000000009E-2</c:v>
                </c:pt>
                <c:pt idx="972">
                  <c:v>8.0680249000000009E-2</c:v>
                </c:pt>
                <c:pt idx="973">
                  <c:v>8.0884849000000009E-2</c:v>
                </c:pt>
                <c:pt idx="974">
                  <c:v>8.0871289000000013E-2</c:v>
                </c:pt>
                <c:pt idx="975">
                  <c:v>8.0900339000000016E-2</c:v>
                </c:pt>
                <c:pt idx="976">
                  <c:v>8.1074089000000016E-2</c:v>
                </c:pt>
                <c:pt idx="977">
                  <c:v>8.1093309000000002E-2</c:v>
                </c:pt>
                <c:pt idx="978">
                  <c:v>8.1231449000000011E-2</c:v>
                </c:pt>
                <c:pt idx="979">
                  <c:v>8.1267949000000006E-2</c:v>
                </c:pt>
                <c:pt idx="980">
                  <c:v>8.1414728999999991E-2</c:v>
                </c:pt>
                <c:pt idx="981">
                  <c:v>8.1500408999999996E-2</c:v>
                </c:pt>
                <c:pt idx="982">
                  <c:v>8.1546899000000006E-2</c:v>
                </c:pt>
                <c:pt idx="983">
                  <c:v>8.1592349000000008E-2</c:v>
                </c:pt>
                <c:pt idx="984">
                  <c:v>8.1679228999999992E-2</c:v>
                </c:pt>
                <c:pt idx="985">
                  <c:v>8.1768338999999995E-2</c:v>
                </c:pt>
                <c:pt idx="986">
                  <c:v>8.192896899999999E-2</c:v>
                </c:pt>
                <c:pt idx="987">
                  <c:v>8.1973518999999995E-2</c:v>
                </c:pt>
                <c:pt idx="988">
                  <c:v>8.2071569000000011E-2</c:v>
                </c:pt>
                <c:pt idx="989">
                  <c:v>8.2156959000000002E-2</c:v>
                </c:pt>
                <c:pt idx="990">
                  <c:v>8.2218198999999992E-2</c:v>
                </c:pt>
                <c:pt idx="991">
                  <c:v>8.2269309000000013E-2</c:v>
                </c:pt>
                <c:pt idx="992">
                  <c:v>8.2344858999999992E-2</c:v>
                </c:pt>
                <c:pt idx="993">
                  <c:v>8.2510858999999992E-2</c:v>
                </c:pt>
                <c:pt idx="994">
                  <c:v>8.2491338999999997E-2</c:v>
                </c:pt>
                <c:pt idx="995">
                  <c:v>8.2633049000000014E-2</c:v>
                </c:pt>
                <c:pt idx="996">
                  <c:v>8.2761648999999993E-2</c:v>
                </c:pt>
                <c:pt idx="997">
                  <c:v>8.2797109000000008E-2</c:v>
                </c:pt>
                <c:pt idx="998">
                  <c:v>8.2867588999999992E-2</c:v>
                </c:pt>
                <c:pt idx="999">
                  <c:v>8.2984719000000012E-2</c:v>
                </c:pt>
                <c:pt idx="1000">
                  <c:v>8.3025399E-2</c:v>
                </c:pt>
                <c:pt idx="1001">
                  <c:v>8.3108248999999995E-2</c:v>
                </c:pt>
                <c:pt idx="1002">
                  <c:v>8.3227158999999995E-2</c:v>
                </c:pt>
                <c:pt idx="1003">
                  <c:v>8.3256368999999997E-2</c:v>
                </c:pt>
                <c:pt idx="1004">
                  <c:v>8.3333399000000002E-2</c:v>
                </c:pt>
                <c:pt idx="1005">
                  <c:v>8.3501639000000016E-2</c:v>
                </c:pt>
                <c:pt idx="1006">
                  <c:v>8.3559898999999993E-2</c:v>
                </c:pt>
                <c:pt idx="1007">
                  <c:v>8.3570328999999999E-2</c:v>
                </c:pt>
                <c:pt idx="1008">
                  <c:v>8.373275899999999E-2</c:v>
                </c:pt>
                <c:pt idx="1009">
                  <c:v>8.3840189000000009E-2</c:v>
                </c:pt>
                <c:pt idx="1010">
                  <c:v>8.3837948999999995E-2</c:v>
                </c:pt>
                <c:pt idx="1011">
                  <c:v>8.3932579000000007E-2</c:v>
                </c:pt>
                <c:pt idx="1012">
                  <c:v>8.4056408999999999E-2</c:v>
                </c:pt>
                <c:pt idx="1013">
                  <c:v>8.411421899999999E-2</c:v>
                </c:pt>
                <c:pt idx="1014">
                  <c:v>8.4205419000000004E-2</c:v>
                </c:pt>
                <c:pt idx="1015">
                  <c:v>8.4281859000000015E-2</c:v>
                </c:pt>
                <c:pt idx="1016">
                  <c:v>8.4384978999999999E-2</c:v>
                </c:pt>
                <c:pt idx="1017">
                  <c:v>8.4477368999999997E-2</c:v>
                </c:pt>
                <c:pt idx="1018">
                  <c:v>8.4505979000000009E-2</c:v>
                </c:pt>
                <c:pt idx="1019">
                  <c:v>8.4647399000000012E-2</c:v>
                </c:pt>
                <c:pt idx="1020">
                  <c:v>8.4694769000000003E-2</c:v>
                </c:pt>
                <c:pt idx="1021">
                  <c:v>8.4774348999999999E-2</c:v>
                </c:pt>
                <c:pt idx="1022">
                  <c:v>8.486702900000001E-2</c:v>
                </c:pt>
                <c:pt idx="1023">
                  <c:v>8.4919478999999992E-2</c:v>
                </c:pt>
                <c:pt idx="1024">
                  <c:v>8.5038839000000005E-2</c:v>
                </c:pt>
                <c:pt idx="1025">
                  <c:v>8.5132558999999997E-2</c:v>
                </c:pt>
                <c:pt idx="1026">
                  <c:v>8.5181739000000006E-2</c:v>
                </c:pt>
                <c:pt idx="1027">
                  <c:v>8.5199628999999999E-2</c:v>
                </c:pt>
                <c:pt idx="1028">
                  <c:v>8.5356978999999999E-2</c:v>
                </c:pt>
                <c:pt idx="1029">
                  <c:v>8.5511059E-2</c:v>
                </c:pt>
                <c:pt idx="1030">
                  <c:v>8.5539819000000017E-2</c:v>
                </c:pt>
                <c:pt idx="1031">
                  <c:v>8.560210900000001E-2</c:v>
                </c:pt>
                <c:pt idx="1032">
                  <c:v>8.5688978999999998E-2</c:v>
                </c:pt>
                <c:pt idx="1033">
                  <c:v>8.5790598999999995E-2</c:v>
                </c:pt>
                <c:pt idx="1034">
                  <c:v>8.5888349000000003E-2</c:v>
                </c:pt>
                <c:pt idx="1035">
                  <c:v>8.596762899999999E-2</c:v>
                </c:pt>
                <c:pt idx="1036">
                  <c:v>8.6058528999999995E-2</c:v>
                </c:pt>
                <c:pt idx="1037">
                  <c:v>8.6108599000000008E-2</c:v>
                </c:pt>
                <c:pt idx="1038">
                  <c:v>8.6232128999999991E-2</c:v>
                </c:pt>
                <c:pt idx="1039">
                  <c:v>8.6263868999999993E-2</c:v>
                </c:pt>
                <c:pt idx="1040">
                  <c:v>8.6396638999999997E-2</c:v>
                </c:pt>
                <c:pt idx="1041">
                  <c:v>8.6489319000000009E-2</c:v>
                </c:pt>
                <c:pt idx="1042">
                  <c:v>8.6536708999999989E-2</c:v>
                </c:pt>
                <c:pt idx="1043">
                  <c:v>8.6581559000000002E-2</c:v>
                </c:pt>
                <c:pt idx="1044">
                  <c:v>8.6708219000000003E-2</c:v>
                </c:pt>
                <c:pt idx="1045">
                  <c:v>8.6753368999999997E-2</c:v>
                </c:pt>
                <c:pt idx="1046">
                  <c:v>8.6845908999999999E-2</c:v>
                </c:pt>
                <c:pt idx="1047">
                  <c:v>8.6984778999999984E-2</c:v>
                </c:pt>
                <c:pt idx="1048">
                  <c:v>8.7039768999999989E-2</c:v>
                </c:pt>
                <c:pt idx="1049">
                  <c:v>8.7088199000000005E-2</c:v>
                </c:pt>
                <c:pt idx="1050">
                  <c:v>8.7200398999999984E-2</c:v>
                </c:pt>
                <c:pt idx="1051">
                  <c:v>8.7285188999999985E-2</c:v>
                </c:pt>
                <c:pt idx="1052">
                  <c:v>8.7380859000000005E-2</c:v>
                </c:pt>
                <c:pt idx="1053">
                  <c:v>8.7446719000000006E-2</c:v>
                </c:pt>
                <c:pt idx="1054">
                  <c:v>8.755832899999999E-2</c:v>
                </c:pt>
                <c:pt idx="1055">
                  <c:v>8.7645199000000007E-2</c:v>
                </c:pt>
                <c:pt idx="1056">
                  <c:v>8.7662038999999997E-2</c:v>
                </c:pt>
                <c:pt idx="1057">
                  <c:v>8.7819988999999987E-2</c:v>
                </c:pt>
                <c:pt idx="1058">
                  <c:v>8.7818949000000007E-2</c:v>
                </c:pt>
                <c:pt idx="1059">
                  <c:v>8.7885408999999998E-2</c:v>
                </c:pt>
                <c:pt idx="1060">
                  <c:v>8.7995528999999989E-2</c:v>
                </c:pt>
                <c:pt idx="1061">
                  <c:v>8.8092388999999993E-2</c:v>
                </c:pt>
                <c:pt idx="1062">
                  <c:v>8.8168528999999995E-2</c:v>
                </c:pt>
                <c:pt idx="1063">
                  <c:v>8.8247358999999997E-2</c:v>
                </c:pt>
                <c:pt idx="1064">
                  <c:v>8.834778900000001E-2</c:v>
                </c:pt>
                <c:pt idx="1065">
                  <c:v>8.8461038999999991E-2</c:v>
                </c:pt>
                <c:pt idx="1066">
                  <c:v>8.8508579000000004E-2</c:v>
                </c:pt>
                <c:pt idx="1067">
                  <c:v>8.8641049E-2</c:v>
                </c:pt>
                <c:pt idx="1068">
                  <c:v>8.8665638999999991E-2</c:v>
                </c:pt>
                <c:pt idx="1069">
                  <c:v>8.8723008999999992E-2</c:v>
                </c:pt>
                <c:pt idx="1070">
                  <c:v>8.8925808999999995E-2</c:v>
                </c:pt>
                <c:pt idx="1071">
                  <c:v>8.8890048999999999E-2</c:v>
                </c:pt>
                <c:pt idx="1072">
                  <c:v>8.9054108999999992E-2</c:v>
                </c:pt>
                <c:pt idx="1073">
                  <c:v>8.9116839000000003E-2</c:v>
                </c:pt>
                <c:pt idx="1074">
                  <c:v>8.9234109000000006E-2</c:v>
                </c:pt>
                <c:pt idx="1075">
                  <c:v>8.9302358999999998E-2</c:v>
                </c:pt>
                <c:pt idx="1076">
                  <c:v>8.9373589000000003E-2</c:v>
                </c:pt>
                <c:pt idx="1077">
                  <c:v>8.9436618999999995E-2</c:v>
                </c:pt>
                <c:pt idx="1078">
                  <c:v>8.9493688999999987E-2</c:v>
                </c:pt>
                <c:pt idx="1079">
                  <c:v>8.9614688999999997E-2</c:v>
                </c:pt>
                <c:pt idx="1080">
                  <c:v>8.971184900000001E-2</c:v>
                </c:pt>
                <c:pt idx="1081">
                  <c:v>8.9783218999999997E-2</c:v>
                </c:pt>
                <c:pt idx="1082">
                  <c:v>8.9821668999999993E-2</c:v>
                </c:pt>
                <c:pt idx="1083">
                  <c:v>8.9949218999999997E-2</c:v>
                </c:pt>
                <c:pt idx="1084">
                  <c:v>9.0063808999999995E-2</c:v>
                </c:pt>
                <c:pt idx="1085">
                  <c:v>9.0052039E-2</c:v>
                </c:pt>
                <c:pt idx="1086">
                  <c:v>9.0224889000000003E-2</c:v>
                </c:pt>
                <c:pt idx="1087">
                  <c:v>9.0280619000000006E-2</c:v>
                </c:pt>
                <c:pt idx="1088">
                  <c:v>9.0319368999999983E-2</c:v>
                </c:pt>
                <c:pt idx="1089">
                  <c:v>9.0424718999999987E-2</c:v>
                </c:pt>
                <c:pt idx="1090">
                  <c:v>9.0524848999999991E-2</c:v>
                </c:pt>
                <c:pt idx="1091">
                  <c:v>9.0630948999999988E-2</c:v>
                </c:pt>
                <c:pt idx="1092">
                  <c:v>9.0654048999999987E-2</c:v>
                </c:pt>
                <c:pt idx="1093">
                  <c:v>9.0798888999999994E-2</c:v>
                </c:pt>
                <c:pt idx="1094">
                  <c:v>9.0859528999999994E-2</c:v>
                </c:pt>
                <c:pt idx="1095">
                  <c:v>9.0913178999999983E-2</c:v>
                </c:pt>
                <c:pt idx="1096">
                  <c:v>9.1006608999999988E-2</c:v>
                </c:pt>
                <c:pt idx="1097">
                  <c:v>9.1057868999999986E-2</c:v>
                </c:pt>
                <c:pt idx="1098">
                  <c:v>9.114354899999999E-2</c:v>
                </c:pt>
                <c:pt idx="1099">
                  <c:v>9.1290918999999998E-2</c:v>
                </c:pt>
                <c:pt idx="1100">
                  <c:v>9.1371689000000006E-2</c:v>
                </c:pt>
                <c:pt idx="1101">
                  <c:v>9.1443808999999987E-2</c:v>
                </c:pt>
                <c:pt idx="1102">
                  <c:v>9.1522189000000004E-2</c:v>
                </c:pt>
                <c:pt idx="1103">
                  <c:v>9.1670309000000005E-2</c:v>
                </c:pt>
                <c:pt idx="1104">
                  <c:v>9.1705768999999993E-2</c:v>
                </c:pt>
                <c:pt idx="1105">
                  <c:v>9.1747788999999996E-2</c:v>
                </c:pt>
                <c:pt idx="1106">
                  <c:v>9.1823489000000008E-2</c:v>
                </c:pt>
                <c:pt idx="1107">
                  <c:v>9.1943889000000001E-2</c:v>
                </c:pt>
                <c:pt idx="1108">
                  <c:v>9.1998128999999984E-2</c:v>
                </c:pt>
                <c:pt idx="1109">
                  <c:v>9.205713900000001E-2</c:v>
                </c:pt>
                <c:pt idx="1110">
                  <c:v>9.2217478999999991E-2</c:v>
                </c:pt>
                <c:pt idx="1111">
                  <c:v>9.2219708999999983E-2</c:v>
                </c:pt>
                <c:pt idx="1112">
                  <c:v>9.2324908999999983E-2</c:v>
                </c:pt>
                <c:pt idx="1113">
                  <c:v>9.2446808999999991E-2</c:v>
                </c:pt>
                <c:pt idx="1114">
                  <c:v>9.2538598999999999E-2</c:v>
                </c:pt>
                <c:pt idx="1115">
                  <c:v>9.2554538999999991E-2</c:v>
                </c:pt>
                <c:pt idx="1116">
                  <c:v>9.2647518999999984E-2</c:v>
                </c:pt>
                <c:pt idx="1117">
                  <c:v>9.2829468999999998E-2</c:v>
                </c:pt>
                <c:pt idx="1118">
                  <c:v>9.2822019000000006E-2</c:v>
                </c:pt>
                <c:pt idx="1119">
                  <c:v>9.2925878999999989E-2</c:v>
                </c:pt>
                <c:pt idx="1120">
                  <c:v>9.3030328999999995E-2</c:v>
                </c:pt>
                <c:pt idx="1121">
                  <c:v>9.3100218999999984E-2</c:v>
                </c:pt>
                <c:pt idx="1122">
                  <c:v>9.3184709000000004E-2</c:v>
                </c:pt>
                <c:pt idx="1123">
                  <c:v>9.3277989000000006E-2</c:v>
                </c:pt>
                <c:pt idx="1124">
                  <c:v>9.3337448999999989E-2</c:v>
                </c:pt>
                <c:pt idx="1125">
                  <c:v>9.3465748999999987E-2</c:v>
                </c:pt>
                <c:pt idx="1126">
                  <c:v>9.3552918999999984E-2</c:v>
                </c:pt>
                <c:pt idx="1127">
                  <c:v>9.3564088999999989E-2</c:v>
                </c:pt>
                <c:pt idx="1128">
                  <c:v>9.3642028999999988E-2</c:v>
                </c:pt>
                <c:pt idx="1129">
                  <c:v>9.3747528999999996E-2</c:v>
                </c:pt>
                <c:pt idx="1130">
                  <c:v>9.3847069000000005E-2</c:v>
                </c:pt>
                <c:pt idx="1131">
                  <c:v>9.3930069000000005E-2</c:v>
                </c:pt>
                <c:pt idx="1132">
                  <c:v>9.3971789E-2</c:v>
                </c:pt>
                <c:pt idx="1133">
                  <c:v>9.4075349000000003E-2</c:v>
                </c:pt>
                <c:pt idx="1134">
                  <c:v>9.4216018999999984E-2</c:v>
                </c:pt>
                <c:pt idx="1135">
                  <c:v>9.4214678999999996E-2</c:v>
                </c:pt>
                <c:pt idx="1136">
                  <c:v>9.4356388999999985E-2</c:v>
                </c:pt>
                <c:pt idx="1137">
                  <c:v>9.4399749000000005E-2</c:v>
                </c:pt>
                <c:pt idx="1138">
                  <c:v>9.4522239000000008E-2</c:v>
                </c:pt>
                <c:pt idx="1139">
                  <c:v>9.4537589000000005E-2</c:v>
                </c:pt>
                <c:pt idx="1140">
                  <c:v>9.4648298999999991E-2</c:v>
                </c:pt>
                <c:pt idx="1141">
                  <c:v>9.4808939000000009E-2</c:v>
                </c:pt>
                <c:pt idx="1142">
                  <c:v>9.4821748999999983E-2</c:v>
                </c:pt>
                <c:pt idx="1143">
                  <c:v>9.4891639E-2</c:v>
                </c:pt>
                <c:pt idx="1144">
                  <c:v>9.5058529000000003E-2</c:v>
                </c:pt>
                <c:pt idx="1145">
                  <c:v>9.5059868999999991E-2</c:v>
                </c:pt>
                <c:pt idx="1146">
                  <c:v>9.5141228999999994E-2</c:v>
                </c:pt>
                <c:pt idx="1147">
                  <c:v>9.5205898999999983E-2</c:v>
                </c:pt>
                <c:pt idx="1148">
                  <c:v>9.5378609000000003E-2</c:v>
                </c:pt>
                <c:pt idx="1149">
                  <c:v>9.5379648999999983E-2</c:v>
                </c:pt>
                <c:pt idx="1150">
                  <c:v>9.5479338999999996E-2</c:v>
                </c:pt>
                <c:pt idx="1151">
                  <c:v>9.5580519000000003E-2</c:v>
                </c:pt>
                <c:pt idx="1152">
                  <c:v>9.5665008999999995E-2</c:v>
                </c:pt>
                <c:pt idx="1153">
                  <c:v>9.5724908999999997E-2</c:v>
                </c:pt>
                <c:pt idx="1154">
                  <c:v>9.5822659000000004E-2</c:v>
                </c:pt>
                <c:pt idx="1155">
                  <c:v>9.5892698999999998E-2</c:v>
                </c:pt>
                <c:pt idx="1156">
                  <c:v>9.5967349000000007E-2</c:v>
                </c:pt>
                <c:pt idx="1157">
                  <c:v>9.6075388999999983E-2</c:v>
                </c:pt>
                <c:pt idx="1158">
                  <c:v>9.6147658999999996E-2</c:v>
                </c:pt>
                <c:pt idx="1159">
                  <c:v>9.621247899999999E-2</c:v>
                </c:pt>
                <c:pt idx="1160">
                  <c:v>9.6301588999999993E-2</c:v>
                </c:pt>
                <c:pt idx="1161">
                  <c:v>9.644656900000001E-2</c:v>
                </c:pt>
                <c:pt idx="1162">
                  <c:v>9.6560269000000004E-2</c:v>
                </c:pt>
                <c:pt idx="1163">
                  <c:v>9.6637459000000009E-2</c:v>
                </c:pt>
                <c:pt idx="1164">
                  <c:v>9.6680229000000006E-2</c:v>
                </c:pt>
                <c:pt idx="1165">
                  <c:v>9.6744598999999987E-2</c:v>
                </c:pt>
                <c:pt idx="1166">
                  <c:v>9.6817608999999999E-2</c:v>
                </c:pt>
                <c:pt idx="1167">
                  <c:v>9.690448900000001E-2</c:v>
                </c:pt>
                <c:pt idx="1168">
                  <c:v>9.702339900000001E-2</c:v>
                </c:pt>
                <c:pt idx="1169">
                  <c:v>9.7038448999999999E-2</c:v>
                </c:pt>
                <c:pt idx="1170">
                  <c:v>9.7097308999999993E-2</c:v>
                </c:pt>
                <c:pt idx="1171">
                  <c:v>9.7237229000000008E-2</c:v>
                </c:pt>
                <c:pt idx="1172">
                  <c:v>9.7336918999999994E-2</c:v>
                </c:pt>
                <c:pt idx="1173">
                  <c:v>9.742974900000001E-2</c:v>
                </c:pt>
                <c:pt idx="1174">
                  <c:v>9.7500679000000007E-2</c:v>
                </c:pt>
                <c:pt idx="1175">
                  <c:v>9.7568478999999986E-2</c:v>
                </c:pt>
                <c:pt idx="1176">
                  <c:v>9.7661619000000005E-2</c:v>
                </c:pt>
                <c:pt idx="1177">
                  <c:v>9.7794089000000001E-2</c:v>
                </c:pt>
                <c:pt idx="1178">
                  <c:v>9.7776348999999985E-2</c:v>
                </c:pt>
                <c:pt idx="1179">
                  <c:v>9.7917319000000003E-2</c:v>
                </c:pt>
                <c:pt idx="1180">
                  <c:v>9.7949658999999994E-2</c:v>
                </c:pt>
                <c:pt idx="1181">
                  <c:v>9.8042788999999991E-2</c:v>
                </c:pt>
                <c:pt idx="1182">
                  <c:v>9.8129358999999999E-2</c:v>
                </c:pt>
                <c:pt idx="1183">
                  <c:v>9.8204318999999984E-2</c:v>
                </c:pt>
                <c:pt idx="1184">
                  <c:v>9.8292378999999985E-2</c:v>
                </c:pt>
                <c:pt idx="1185">
                  <c:v>9.8386858999999993E-2</c:v>
                </c:pt>
                <c:pt idx="1186">
                  <c:v>9.8457778999999995E-2</c:v>
                </c:pt>
                <c:pt idx="1187">
                  <c:v>9.8526479E-2</c:v>
                </c:pt>
                <c:pt idx="1188">
                  <c:v>9.8699329000000002E-2</c:v>
                </c:pt>
                <c:pt idx="1189">
                  <c:v>9.8753128999999995E-2</c:v>
                </c:pt>
                <c:pt idx="1190">
                  <c:v>9.883924899999999E-2</c:v>
                </c:pt>
                <c:pt idx="1191">
                  <c:v>9.8869208999999986E-2</c:v>
                </c:pt>
                <c:pt idx="1192">
                  <c:v>9.8944008999999999E-2</c:v>
                </c:pt>
                <c:pt idx="1193">
                  <c:v>9.9052039000000008E-2</c:v>
                </c:pt>
                <c:pt idx="1194">
                  <c:v>9.914561899999999E-2</c:v>
                </c:pt>
                <c:pt idx="1195">
                  <c:v>9.9235628999999992E-2</c:v>
                </c:pt>
                <c:pt idx="1196">
                  <c:v>9.9375698999999984E-2</c:v>
                </c:pt>
                <c:pt idx="1197">
                  <c:v>9.9392978999999992E-2</c:v>
                </c:pt>
                <c:pt idx="1198">
                  <c:v>9.9471359000000009E-2</c:v>
                </c:pt>
                <c:pt idx="1199">
                  <c:v>9.9565239E-2</c:v>
                </c:pt>
                <c:pt idx="1200">
                  <c:v>9.9683409000000001E-2</c:v>
                </c:pt>
                <c:pt idx="1201">
                  <c:v>9.9727069000000002E-2</c:v>
                </c:pt>
                <c:pt idx="1202">
                  <c:v>9.9811109000000009E-2</c:v>
                </c:pt>
                <c:pt idx="1203">
                  <c:v>9.9885608999999986E-2</c:v>
                </c:pt>
                <c:pt idx="1204">
                  <c:v>9.9956838999999992E-2</c:v>
                </c:pt>
                <c:pt idx="1205">
                  <c:v>0.10003685900000001</c:v>
                </c:pt>
                <c:pt idx="1206">
                  <c:v>0.10013833899999999</c:v>
                </c:pt>
                <c:pt idx="1207">
                  <c:v>0.10020494899999999</c:v>
                </c:pt>
                <c:pt idx="1208">
                  <c:v>0.10026797900000001</c:v>
                </c:pt>
                <c:pt idx="1209">
                  <c:v>0.10038390899999999</c:v>
                </c:pt>
                <c:pt idx="1210">
                  <c:v>0.100487619</c:v>
                </c:pt>
                <c:pt idx="1211">
                  <c:v>0.10057016899999999</c:v>
                </c:pt>
                <c:pt idx="1212">
                  <c:v>0.100643489</c:v>
                </c:pt>
                <c:pt idx="1213">
                  <c:v>0.10072335899999998</c:v>
                </c:pt>
                <c:pt idx="1214">
                  <c:v>0.10081499899999999</c:v>
                </c:pt>
                <c:pt idx="1215">
                  <c:v>0.100857319</c:v>
                </c:pt>
                <c:pt idx="1216">
                  <c:v>0.10097339899999999</c:v>
                </c:pt>
                <c:pt idx="1217">
                  <c:v>0.10108291899999999</c:v>
                </c:pt>
                <c:pt idx="1218">
                  <c:v>0.10112732899999999</c:v>
                </c:pt>
                <c:pt idx="1219">
                  <c:v>0.101253539</c:v>
                </c:pt>
                <c:pt idx="1220">
                  <c:v>0.10128110900000001</c:v>
                </c:pt>
                <c:pt idx="1221">
                  <c:v>0.10139509899999999</c:v>
                </c:pt>
                <c:pt idx="1222">
                  <c:v>0.10148137899999998</c:v>
                </c:pt>
                <c:pt idx="1223">
                  <c:v>0.101537559</c:v>
                </c:pt>
                <c:pt idx="1224">
                  <c:v>0.101660639</c:v>
                </c:pt>
                <c:pt idx="1225">
                  <c:v>0.10171189899999999</c:v>
                </c:pt>
                <c:pt idx="1226">
                  <c:v>0.101827679</c:v>
                </c:pt>
                <c:pt idx="1227">
                  <c:v>0.10188638899999999</c:v>
                </c:pt>
                <c:pt idx="1228">
                  <c:v>0.10199725900000001</c:v>
                </c:pt>
                <c:pt idx="1229">
                  <c:v>0.10204210899999999</c:v>
                </c:pt>
                <c:pt idx="1230">
                  <c:v>0.10209351899999999</c:v>
                </c:pt>
                <c:pt idx="1231">
                  <c:v>0.10216235900000001</c:v>
                </c:pt>
                <c:pt idx="1232">
                  <c:v>0.10230287899999999</c:v>
                </c:pt>
                <c:pt idx="1233">
                  <c:v>0.10236888899999999</c:v>
                </c:pt>
                <c:pt idx="1234">
                  <c:v>0.10243624900000001</c:v>
                </c:pt>
                <c:pt idx="1235">
                  <c:v>0.10253563899999998</c:v>
                </c:pt>
                <c:pt idx="1236">
                  <c:v>0.10263815900000001</c:v>
                </c:pt>
                <c:pt idx="1237">
                  <c:v>0.10270937899999999</c:v>
                </c:pt>
                <c:pt idx="1238">
                  <c:v>0.102792829</c:v>
                </c:pt>
                <c:pt idx="1239">
                  <c:v>0.10284527899999998</c:v>
                </c:pt>
                <c:pt idx="1240">
                  <c:v>0.102970599</c:v>
                </c:pt>
                <c:pt idx="1241">
                  <c:v>0.10308071899999999</c:v>
                </c:pt>
                <c:pt idx="1242">
                  <c:v>0.10310232899999999</c:v>
                </c:pt>
                <c:pt idx="1243">
                  <c:v>0.10319366899999999</c:v>
                </c:pt>
                <c:pt idx="1244">
                  <c:v>0.10331928900000001</c:v>
                </c:pt>
                <c:pt idx="1245">
                  <c:v>0.10339289900000001</c:v>
                </c:pt>
                <c:pt idx="1246">
                  <c:v>0.103467999</c:v>
                </c:pt>
                <c:pt idx="1247">
                  <c:v>0.10353058900000001</c:v>
                </c:pt>
                <c:pt idx="1248">
                  <c:v>0.10368376900000001</c:v>
                </c:pt>
                <c:pt idx="1249">
                  <c:v>0.10377809899999998</c:v>
                </c:pt>
                <c:pt idx="1250">
                  <c:v>0.10381236899999999</c:v>
                </c:pt>
                <c:pt idx="1251">
                  <c:v>0.10386556899999999</c:v>
                </c:pt>
                <c:pt idx="1252">
                  <c:v>0.10397210900000001</c:v>
                </c:pt>
                <c:pt idx="1253">
                  <c:v>0.104082379</c:v>
                </c:pt>
                <c:pt idx="1254">
                  <c:v>0.104166869</c:v>
                </c:pt>
                <c:pt idx="1255">
                  <c:v>0.10422244899999999</c:v>
                </c:pt>
                <c:pt idx="1256">
                  <c:v>0.104326009</c:v>
                </c:pt>
                <c:pt idx="1257">
                  <c:v>0.10433435899999999</c:v>
                </c:pt>
                <c:pt idx="1258">
                  <c:v>0.10443627899999999</c:v>
                </c:pt>
                <c:pt idx="1259">
                  <c:v>0.10454564899999999</c:v>
                </c:pt>
                <c:pt idx="1260">
                  <c:v>0.104599149</c:v>
                </c:pt>
                <c:pt idx="1261">
                  <c:v>0.104708369</c:v>
                </c:pt>
                <c:pt idx="1262">
                  <c:v>0.10481446899999999</c:v>
                </c:pt>
                <c:pt idx="1263">
                  <c:v>0.104905519</c:v>
                </c:pt>
                <c:pt idx="1264">
                  <c:v>0.105006989</c:v>
                </c:pt>
                <c:pt idx="1265">
                  <c:v>0.105043049</c:v>
                </c:pt>
                <c:pt idx="1266">
                  <c:v>0.10511308899999999</c:v>
                </c:pt>
                <c:pt idx="1267">
                  <c:v>0.105196239</c:v>
                </c:pt>
                <c:pt idx="1268">
                  <c:v>0.10529696899999999</c:v>
                </c:pt>
                <c:pt idx="1269">
                  <c:v>0.105337349</c:v>
                </c:pt>
                <c:pt idx="1270">
                  <c:v>0.10548784899999999</c:v>
                </c:pt>
                <c:pt idx="1271">
                  <c:v>0.10559990899999999</c:v>
                </c:pt>
                <c:pt idx="1272">
                  <c:v>0.105634479</c:v>
                </c:pt>
                <c:pt idx="1273">
                  <c:v>0.10570764899999999</c:v>
                </c:pt>
                <c:pt idx="1274">
                  <c:v>0.10580241900000001</c:v>
                </c:pt>
                <c:pt idx="1275">
                  <c:v>0.105863659</c:v>
                </c:pt>
                <c:pt idx="1276">
                  <c:v>0.105933849</c:v>
                </c:pt>
                <c:pt idx="1277">
                  <c:v>0.106040089</c:v>
                </c:pt>
                <c:pt idx="1278">
                  <c:v>0.10614156899999999</c:v>
                </c:pt>
                <c:pt idx="1279">
                  <c:v>0.106200129</c:v>
                </c:pt>
                <c:pt idx="1280">
                  <c:v>0.10628327900000001</c:v>
                </c:pt>
                <c:pt idx="1281">
                  <c:v>0.106354949</c:v>
                </c:pt>
                <c:pt idx="1282">
                  <c:v>0.106457619</c:v>
                </c:pt>
                <c:pt idx="1283">
                  <c:v>0.106542109</c:v>
                </c:pt>
                <c:pt idx="1284">
                  <c:v>0.10660230900000001</c:v>
                </c:pt>
                <c:pt idx="1285">
                  <c:v>0.106721819</c:v>
                </c:pt>
                <c:pt idx="1286">
                  <c:v>0.106790359</c:v>
                </c:pt>
                <c:pt idx="1287">
                  <c:v>0.10680421900000001</c:v>
                </c:pt>
                <c:pt idx="1288">
                  <c:v>0.106928049</c:v>
                </c:pt>
                <c:pt idx="1289">
                  <c:v>0.107057239</c:v>
                </c:pt>
                <c:pt idx="1290">
                  <c:v>0.107154999</c:v>
                </c:pt>
                <c:pt idx="1291">
                  <c:v>0.10719641899999999</c:v>
                </c:pt>
                <c:pt idx="1292">
                  <c:v>0.10727941899999999</c:v>
                </c:pt>
                <c:pt idx="1293">
                  <c:v>0.107382539</c:v>
                </c:pt>
                <c:pt idx="1294">
                  <c:v>0.10748371900000001</c:v>
                </c:pt>
                <c:pt idx="1295">
                  <c:v>0.107554499</c:v>
                </c:pt>
                <c:pt idx="1296">
                  <c:v>0.107634959</c:v>
                </c:pt>
                <c:pt idx="1297">
                  <c:v>0.107674299</c:v>
                </c:pt>
                <c:pt idx="1298">
                  <c:v>0.107780549</c:v>
                </c:pt>
                <c:pt idx="1299">
                  <c:v>0.10788410900000001</c:v>
                </c:pt>
                <c:pt idx="1300">
                  <c:v>0.10797738900000001</c:v>
                </c:pt>
                <c:pt idx="1301">
                  <c:v>0.10801970899999999</c:v>
                </c:pt>
                <c:pt idx="1302">
                  <c:v>0.10814189899999999</c:v>
                </c:pt>
                <c:pt idx="1303">
                  <c:v>0.108186009</c:v>
                </c:pt>
                <c:pt idx="1304">
                  <c:v>0.10825156899999999</c:v>
                </c:pt>
                <c:pt idx="1305">
                  <c:v>0.10835498899999998</c:v>
                </c:pt>
                <c:pt idx="1306">
                  <c:v>0.108445139</c:v>
                </c:pt>
                <c:pt idx="1307">
                  <c:v>0.10851606899999999</c:v>
                </c:pt>
                <c:pt idx="1308">
                  <c:v>0.10858580900000001</c:v>
                </c:pt>
                <c:pt idx="1309">
                  <c:v>0.10866790900000001</c:v>
                </c:pt>
                <c:pt idx="1310">
                  <c:v>0.10880767899999999</c:v>
                </c:pt>
                <c:pt idx="1311">
                  <c:v>0.10887443899999999</c:v>
                </c:pt>
                <c:pt idx="1312">
                  <c:v>0.10890334899999998</c:v>
                </c:pt>
                <c:pt idx="1313">
                  <c:v>0.109008999</c:v>
                </c:pt>
                <c:pt idx="1314">
                  <c:v>0.10915845899999999</c:v>
                </c:pt>
                <c:pt idx="1315">
                  <c:v>0.10919421900000001</c:v>
                </c:pt>
                <c:pt idx="1316">
                  <c:v>0.10924905900000001</c:v>
                </c:pt>
                <c:pt idx="1317">
                  <c:v>0.10939031899999999</c:v>
                </c:pt>
                <c:pt idx="1318">
                  <c:v>0.109470339</c:v>
                </c:pt>
                <c:pt idx="1319">
                  <c:v>0.10952204900000001</c:v>
                </c:pt>
                <c:pt idx="1320">
                  <c:v>0.10959907899999999</c:v>
                </c:pt>
                <c:pt idx="1321">
                  <c:v>0.109701309</c:v>
                </c:pt>
                <c:pt idx="1322">
                  <c:v>0.10974883899999999</c:v>
                </c:pt>
                <c:pt idx="1323">
                  <c:v>0.109867309</c:v>
                </c:pt>
                <c:pt idx="1324">
                  <c:v>0.10993793899999998</c:v>
                </c:pt>
                <c:pt idx="1325">
                  <c:v>0.11000617900000001</c:v>
                </c:pt>
                <c:pt idx="1326">
                  <c:v>0.11014401900000001</c:v>
                </c:pt>
                <c:pt idx="1327">
                  <c:v>0.11021539899999999</c:v>
                </c:pt>
                <c:pt idx="1328">
                  <c:v>0.11029868900000001</c:v>
                </c:pt>
                <c:pt idx="1329">
                  <c:v>0.110409859</c:v>
                </c:pt>
                <c:pt idx="1330">
                  <c:v>0.11042221899999999</c:v>
                </c:pt>
                <c:pt idx="1331">
                  <c:v>0.11046439899999999</c:v>
                </c:pt>
                <c:pt idx="1332">
                  <c:v>0.11064290899999998</c:v>
                </c:pt>
                <c:pt idx="1333">
                  <c:v>0.11070996899999999</c:v>
                </c:pt>
                <c:pt idx="1334">
                  <c:v>0.11077105900000001</c:v>
                </c:pt>
                <c:pt idx="1335">
                  <c:v>0.11083095900000001</c:v>
                </c:pt>
                <c:pt idx="1336">
                  <c:v>0.11098011899999999</c:v>
                </c:pt>
                <c:pt idx="1337">
                  <c:v>0.11101260899999998</c:v>
                </c:pt>
                <c:pt idx="1338">
                  <c:v>0.11107846899999999</c:v>
                </c:pt>
                <c:pt idx="1339">
                  <c:v>0.11117353899999999</c:v>
                </c:pt>
                <c:pt idx="1340">
                  <c:v>0.11129080899999999</c:v>
                </c:pt>
                <c:pt idx="1341">
                  <c:v>0.11134519900000001</c:v>
                </c:pt>
                <c:pt idx="1342">
                  <c:v>0.11141225899999999</c:v>
                </c:pt>
                <c:pt idx="1343">
                  <c:v>0.11154934899999999</c:v>
                </c:pt>
                <c:pt idx="1344">
                  <c:v>0.111591369</c:v>
                </c:pt>
                <c:pt idx="1345">
                  <c:v>0.11164903900000001</c:v>
                </c:pt>
                <c:pt idx="1346">
                  <c:v>0.11173724899999998</c:v>
                </c:pt>
                <c:pt idx="1347">
                  <c:v>0.111837089</c:v>
                </c:pt>
                <c:pt idx="1348">
                  <c:v>0.11192738899999999</c:v>
                </c:pt>
                <c:pt idx="1349">
                  <c:v>0.112044219</c:v>
                </c:pt>
                <c:pt idx="1350">
                  <c:v>0.11207684900000001</c:v>
                </c:pt>
                <c:pt idx="1351">
                  <c:v>0.112258789</c:v>
                </c:pt>
                <c:pt idx="1352">
                  <c:v>0.112283829</c:v>
                </c:pt>
                <c:pt idx="1353">
                  <c:v>0.112326439</c:v>
                </c:pt>
                <c:pt idx="1354">
                  <c:v>0.11246978899999999</c:v>
                </c:pt>
                <c:pt idx="1355">
                  <c:v>0.11249139899999999</c:v>
                </c:pt>
                <c:pt idx="1356">
                  <c:v>0.11257171899999999</c:v>
                </c:pt>
                <c:pt idx="1357">
                  <c:v>0.11264443899999999</c:v>
                </c:pt>
                <c:pt idx="1358">
                  <c:v>0.11273875899999999</c:v>
                </c:pt>
                <c:pt idx="1359">
                  <c:v>0.11281817899999999</c:v>
                </c:pt>
                <c:pt idx="1360">
                  <c:v>0.112970769</c:v>
                </c:pt>
                <c:pt idx="1361">
                  <c:v>0.11301844899999999</c:v>
                </c:pt>
                <c:pt idx="1362">
                  <c:v>0.11310919899999999</c:v>
                </c:pt>
                <c:pt idx="1363">
                  <c:v>0.11316358900000001</c:v>
                </c:pt>
                <c:pt idx="1364">
                  <c:v>0.11324420899999998</c:v>
                </c:pt>
                <c:pt idx="1365">
                  <c:v>0.11335566899999999</c:v>
                </c:pt>
                <c:pt idx="1366">
                  <c:v>0.113399479</c:v>
                </c:pt>
                <c:pt idx="1367">
                  <c:v>0.11350258899999999</c:v>
                </c:pt>
                <c:pt idx="1368">
                  <c:v>0.113663969</c:v>
                </c:pt>
                <c:pt idx="1369">
                  <c:v>0.113697349</c:v>
                </c:pt>
                <c:pt idx="1370">
                  <c:v>0.11372193899999999</c:v>
                </c:pt>
                <c:pt idx="1371">
                  <c:v>0.11383369899999998</c:v>
                </c:pt>
                <c:pt idx="1372">
                  <c:v>0.113925639</c:v>
                </c:pt>
                <c:pt idx="1373">
                  <c:v>0.11399432900000001</c:v>
                </c:pt>
                <c:pt idx="1374">
                  <c:v>0.114132759</c:v>
                </c:pt>
                <c:pt idx="1375">
                  <c:v>0.11417701899999999</c:v>
                </c:pt>
                <c:pt idx="1376">
                  <c:v>0.114299659</c:v>
                </c:pt>
                <c:pt idx="1377">
                  <c:v>0.114383549</c:v>
                </c:pt>
                <c:pt idx="1378">
                  <c:v>0.11440366899999999</c:v>
                </c:pt>
                <c:pt idx="1379">
                  <c:v>0.11448397899999999</c:v>
                </c:pt>
                <c:pt idx="1380">
                  <c:v>0.11457234899999999</c:v>
                </c:pt>
                <c:pt idx="1381">
                  <c:v>0.11465340899999998</c:v>
                </c:pt>
                <c:pt idx="1382">
                  <c:v>0.114715399</c:v>
                </c:pt>
                <c:pt idx="1383">
                  <c:v>0.11485546899999999</c:v>
                </c:pt>
                <c:pt idx="1384">
                  <c:v>0.114923569</c:v>
                </c:pt>
                <c:pt idx="1385">
                  <c:v>0.11500790899999999</c:v>
                </c:pt>
                <c:pt idx="1386">
                  <c:v>0.11502146899999999</c:v>
                </c:pt>
                <c:pt idx="1387">
                  <c:v>0.11521160899999999</c:v>
                </c:pt>
                <c:pt idx="1388">
                  <c:v>0.115240069</c:v>
                </c:pt>
                <c:pt idx="1389">
                  <c:v>0.11537536900000001</c:v>
                </c:pt>
                <c:pt idx="1390">
                  <c:v>0.11538773899999999</c:v>
                </c:pt>
                <c:pt idx="1391">
                  <c:v>0.11557325899999998</c:v>
                </c:pt>
                <c:pt idx="1392">
                  <c:v>0.115592479</c:v>
                </c:pt>
                <c:pt idx="1393">
                  <c:v>0.11559292899999998</c:v>
                </c:pt>
                <c:pt idx="1394">
                  <c:v>0.11575191900000001</c:v>
                </c:pt>
                <c:pt idx="1395">
                  <c:v>0.11585294899999998</c:v>
                </c:pt>
                <c:pt idx="1396">
                  <c:v>0.115941619</c:v>
                </c:pt>
                <c:pt idx="1397">
                  <c:v>0.11598065899999999</c:v>
                </c:pt>
                <c:pt idx="1398">
                  <c:v>0.11605664899999998</c:v>
                </c:pt>
                <c:pt idx="1399">
                  <c:v>0.11618747900000001</c:v>
                </c:pt>
                <c:pt idx="1400">
                  <c:v>0.116250519</c:v>
                </c:pt>
                <c:pt idx="1401">
                  <c:v>0.116274659</c:v>
                </c:pt>
                <c:pt idx="1402">
                  <c:v>0.11644258899999999</c:v>
                </c:pt>
                <c:pt idx="1403">
                  <c:v>0.11652707900000001</c:v>
                </c:pt>
                <c:pt idx="1404">
                  <c:v>0.11657297899999999</c:v>
                </c:pt>
                <c:pt idx="1405">
                  <c:v>0.116660599</c:v>
                </c:pt>
                <c:pt idx="1406">
                  <c:v>0.11668219899999999</c:v>
                </c:pt>
                <c:pt idx="1407">
                  <c:v>0.116852229</c:v>
                </c:pt>
                <c:pt idx="1408">
                  <c:v>0.116886349</c:v>
                </c:pt>
                <c:pt idx="1409">
                  <c:v>0.11692687899999998</c:v>
                </c:pt>
                <c:pt idx="1410">
                  <c:v>0.117137879</c:v>
                </c:pt>
                <c:pt idx="1411">
                  <c:v>0.11717527899999999</c:v>
                </c:pt>
                <c:pt idx="1412">
                  <c:v>0.117247399</c:v>
                </c:pt>
                <c:pt idx="1413">
                  <c:v>0.11733233900000001</c:v>
                </c:pt>
                <c:pt idx="1414">
                  <c:v>0.11746152900000001</c:v>
                </c:pt>
                <c:pt idx="1415">
                  <c:v>0.117478369</c:v>
                </c:pt>
                <c:pt idx="1416">
                  <c:v>0.11760785900000001</c:v>
                </c:pt>
                <c:pt idx="1417">
                  <c:v>0.11765837900000001</c:v>
                </c:pt>
                <c:pt idx="1418">
                  <c:v>0.117750619</c:v>
                </c:pt>
                <c:pt idx="1419">
                  <c:v>0.11777728900000001</c:v>
                </c:pt>
                <c:pt idx="1420">
                  <c:v>0.117893519</c:v>
                </c:pt>
                <c:pt idx="1421">
                  <c:v>0.11801778899999998</c:v>
                </c:pt>
                <c:pt idx="1422">
                  <c:v>0.11812224899999998</c:v>
                </c:pt>
                <c:pt idx="1423">
                  <c:v>0.11821880900000001</c:v>
                </c:pt>
                <c:pt idx="1424">
                  <c:v>0.11824547899999999</c:v>
                </c:pt>
                <c:pt idx="1425">
                  <c:v>0.11830627899999999</c:v>
                </c:pt>
                <c:pt idx="1426">
                  <c:v>0.11843472899999999</c:v>
                </c:pt>
                <c:pt idx="1427">
                  <c:v>0.118496869</c:v>
                </c:pt>
                <c:pt idx="1428">
                  <c:v>0.11856153899999999</c:v>
                </c:pt>
                <c:pt idx="1429">
                  <c:v>0.11871859900000001</c:v>
                </c:pt>
                <c:pt idx="1430">
                  <c:v>0.118738859</c:v>
                </c:pt>
                <c:pt idx="1431">
                  <c:v>0.11882721899999998</c:v>
                </c:pt>
                <c:pt idx="1432">
                  <c:v>0.11888263899999998</c:v>
                </c:pt>
                <c:pt idx="1433">
                  <c:v>0.11895924899999999</c:v>
                </c:pt>
                <c:pt idx="1434">
                  <c:v>0.11910050899999999</c:v>
                </c:pt>
                <c:pt idx="1435">
                  <c:v>0.11911064899999999</c:v>
                </c:pt>
                <c:pt idx="1436">
                  <c:v>0.11929764900000001</c:v>
                </c:pt>
                <c:pt idx="1437">
                  <c:v>0.119348909</c:v>
                </c:pt>
                <c:pt idx="1438">
                  <c:v>0.11944233900000001</c:v>
                </c:pt>
                <c:pt idx="1439">
                  <c:v>0.119524299</c:v>
                </c:pt>
                <c:pt idx="1440">
                  <c:v>0.119547559</c:v>
                </c:pt>
                <c:pt idx="1441">
                  <c:v>0.119668989</c:v>
                </c:pt>
                <c:pt idx="1442">
                  <c:v>0.11970744899999999</c:v>
                </c:pt>
                <c:pt idx="1443">
                  <c:v>0.11981889900000001</c:v>
                </c:pt>
                <c:pt idx="1444">
                  <c:v>0.11989622899999999</c:v>
                </c:pt>
                <c:pt idx="1445">
                  <c:v>0.119984749</c:v>
                </c:pt>
                <c:pt idx="1446">
                  <c:v>0.12005538899999998</c:v>
                </c:pt>
                <c:pt idx="1447">
                  <c:v>0.12017815900000001</c:v>
                </c:pt>
                <c:pt idx="1448">
                  <c:v>0.120245819</c:v>
                </c:pt>
                <c:pt idx="1449">
                  <c:v>0.12031629899999999</c:v>
                </c:pt>
                <c:pt idx="1450">
                  <c:v>0.12039182900000001</c:v>
                </c:pt>
                <c:pt idx="1451">
                  <c:v>0.12045219900000001</c:v>
                </c:pt>
                <c:pt idx="1452">
                  <c:v>0.12056171899999998</c:v>
                </c:pt>
                <c:pt idx="1453">
                  <c:v>0.120630559</c:v>
                </c:pt>
                <c:pt idx="1454">
                  <c:v>0.12076630899999999</c:v>
                </c:pt>
                <c:pt idx="1455">
                  <c:v>0.12081594900000001</c:v>
                </c:pt>
                <c:pt idx="1456">
                  <c:v>0.120905189</c:v>
                </c:pt>
                <c:pt idx="1457">
                  <c:v>0.12095778900000001</c:v>
                </c:pt>
                <c:pt idx="1458">
                  <c:v>0.12109055899999999</c:v>
                </c:pt>
                <c:pt idx="1459">
                  <c:v>0.12113853899999999</c:v>
                </c:pt>
                <c:pt idx="1460">
                  <c:v>0.12119903900000001</c:v>
                </c:pt>
                <c:pt idx="1461">
                  <c:v>0.121344329</c:v>
                </c:pt>
                <c:pt idx="1462">
                  <c:v>0.12132078899999998</c:v>
                </c:pt>
                <c:pt idx="1463">
                  <c:v>0.12146532899999998</c:v>
                </c:pt>
                <c:pt idx="1464">
                  <c:v>0.121594969</c:v>
                </c:pt>
                <c:pt idx="1465">
                  <c:v>0.12163386900000001</c:v>
                </c:pt>
                <c:pt idx="1466">
                  <c:v>0.12171478899999999</c:v>
                </c:pt>
                <c:pt idx="1467">
                  <c:v>0.12177064900000001</c:v>
                </c:pt>
                <c:pt idx="1468">
                  <c:v>0.12192904899999998</c:v>
                </c:pt>
                <c:pt idx="1469">
                  <c:v>0.12198388899999998</c:v>
                </c:pt>
                <c:pt idx="1470">
                  <c:v>0.12204035899999999</c:v>
                </c:pt>
                <c:pt idx="1471">
                  <c:v>0.12216686899999998</c:v>
                </c:pt>
                <c:pt idx="1472">
                  <c:v>0.122258649</c:v>
                </c:pt>
                <c:pt idx="1473">
                  <c:v>0.122348069</c:v>
                </c:pt>
                <c:pt idx="1474">
                  <c:v>0.122380239</c:v>
                </c:pt>
                <c:pt idx="1475">
                  <c:v>0.12248202899999999</c:v>
                </c:pt>
                <c:pt idx="1476">
                  <c:v>0.12260779899999999</c:v>
                </c:pt>
                <c:pt idx="1477">
                  <c:v>0.122640429</c:v>
                </c:pt>
                <c:pt idx="1478">
                  <c:v>0.12273504899999998</c:v>
                </c:pt>
                <c:pt idx="1479">
                  <c:v>0.12280597900000001</c:v>
                </c:pt>
                <c:pt idx="1480">
                  <c:v>0.122914149</c:v>
                </c:pt>
                <c:pt idx="1481">
                  <c:v>0.12301236900000001</c:v>
                </c:pt>
                <c:pt idx="1482">
                  <c:v>0.12304542899999998</c:v>
                </c:pt>
                <c:pt idx="1483">
                  <c:v>0.12311145900000001</c:v>
                </c:pt>
                <c:pt idx="1484">
                  <c:v>0.12322142899999999</c:v>
                </c:pt>
                <c:pt idx="1485">
                  <c:v>0.123246309</c:v>
                </c:pt>
                <c:pt idx="1486">
                  <c:v>0.123362529</c:v>
                </c:pt>
                <c:pt idx="1487">
                  <c:v>0.12350931900000001</c:v>
                </c:pt>
                <c:pt idx="1488">
                  <c:v>0.123580989</c:v>
                </c:pt>
                <c:pt idx="1489">
                  <c:v>0.12363507900000001</c:v>
                </c:pt>
                <c:pt idx="1490">
                  <c:v>0.12369766900000001</c:v>
                </c:pt>
                <c:pt idx="1491">
                  <c:v>0.12383833899999999</c:v>
                </c:pt>
                <c:pt idx="1492">
                  <c:v>0.12390493899999999</c:v>
                </c:pt>
                <c:pt idx="1493">
                  <c:v>0.123964399</c:v>
                </c:pt>
                <c:pt idx="1494">
                  <c:v>0.124029369</c:v>
                </c:pt>
                <c:pt idx="1495">
                  <c:v>0.124134999</c:v>
                </c:pt>
                <c:pt idx="1496">
                  <c:v>0.12415200900000001</c:v>
                </c:pt>
                <c:pt idx="1497">
                  <c:v>0.124340799</c:v>
                </c:pt>
                <c:pt idx="1498">
                  <c:v>0.12435078899999999</c:v>
                </c:pt>
                <c:pt idx="1499">
                  <c:v>0.12443974899999999</c:v>
                </c:pt>
                <c:pt idx="1500">
                  <c:v>0.12456819899999999</c:v>
                </c:pt>
                <c:pt idx="1501">
                  <c:v>0.12463137899999999</c:v>
                </c:pt>
                <c:pt idx="1502">
                  <c:v>0.124698429</c:v>
                </c:pt>
                <c:pt idx="1503">
                  <c:v>0.12479975900000001</c:v>
                </c:pt>
                <c:pt idx="1504">
                  <c:v>0.12492507899999999</c:v>
                </c:pt>
                <c:pt idx="1505">
                  <c:v>0.124886779</c:v>
                </c:pt>
                <c:pt idx="1506">
                  <c:v>0.12496992900000001</c:v>
                </c:pt>
                <c:pt idx="1507">
                  <c:v>0.12510433900000001</c:v>
                </c:pt>
                <c:pt idx="1508">
                  <c:v>0.12518032900000001</c:v>
                </c:pt>
                <c:pt idx="1509">
                  <c:v>0.125272719</c:v>
                </c:pt>
                <c:pt idx="1510">
                  <c:v>0.12535304899999999</c:v>
                </c:pt>
                <c:pt idx="1511">
                  <c:v>0.12547745899999999</c:v>
                </c:pt>
                <c:pt idx="1512">
                  <c:v>0.12555881899999999</c:v>
                </c:pt>
                <c:pt idx="1513">
                  <c:v>0.125670579</c:v>
                </c:pt>
                <c:pt idx="1514">
                  <c:v>0.12567668900000001</c:v>
                </c:pt>
                <c:pt idx="1515">
                  <c:v>0.12584895900000001</c:v>
                </c:pt>
                <c:pt idx="1516">
                  <c:v>0.12590810899999999</c:v>
                </c:pt>
                <c:pt idx="1517">
                  <c:v>0.125936719</c:v>
                </c:pt>
                <c:pt idx="1518">
                  <c:v>0.12604891900000001</c:v>
                </c:pt>
                <c:pt idx="1519">
                  <c:v>0.126087379</c:v>
                </c:pt>
                <c:pt idx="1520">
                  <c:v>0.12620420899999998</c:v>
                </c:pt>
                <c:pt idx="1521">
                  <c:v>0.12628303899999999</c:v>
                </c:pt>
                <c:pt idx="1522">
                  <c:v>0.12635917899999999</c:v>
                </c:pt>
                <c:pt idx="1523">
                  <c:v>0.126436349</c:v>
                </c:pt>
                <c:pt idx="1524">
                  <c:v>0.126533059</c:v>
                </c:pt>
                <c:pt idx="1525">
                  <c:v>0.126597869</c:v>
                </c:pt>
                <c:pt idx="1526">
                  <c:v>0.12669354899999999</c:v>
                </c:pt>
                <c:pt idx="1527">
                  <c:v>0.126758069</c:v>
                </c:pt>
                <c:pt idx="1528">
                  <c:v>0.126888899</c:v>
                </c:pt>
                <c:pt idx="1529">
                  <c:v>0.12695416900000001</c:v>
                </c:pt>
                <c:pt idx="1530">
                  <c:v>0.12707352899999999</c:v>
                </c:pt>
                <c:pt idx="1531">
                  <c:v>0.12710526899999999</c:v>
                </c:pt>
                <c:pt idx="1532">
                  <c:v>0.127223579</c:v>
                </c:pt>
                <c:pt idx="1533">
                  <c:v>0.12725589900000001</c:v>
                </c:pt>
                <c:pt idx="1534">
                  <c:v>0.12734308899999999</c:v>
                </c:pt>
                <c:pt idx="1535">
                  <c:v>0.127476009</c:v>
                </c:pt>
                <c:pt idx="1536">
                  <c:v>0.12753098899999998</c:v>
                </c:pt>
                <c:pt idx="1537">
                  <c:v>0.12763247899999999</c:v>
                </c:pt>
                <c:pt idx="1538">
                  <c:v>0.12767672899999999</c:v>
                </c:pt>
                <c:pt idx="1539">
                  <c:v>0.127771199</c:v>
                </c:pt>
                <c:pt idx="1540">
                  <c:v>0.127885059</c:v>
                </c:pt>
                <c:pt idx="1541">
                  <c:v>0.12791722899999999</c:v>
                </c:pt>
                <c:pt idx="1542">
                  <c:v>0.127994999</c:v>
                </c:pt>
                <c:pt idx="1543">
                  <c:v>0.12816801899999999</c:v>
                </c:pt>
                <c:pt idx="1544">
                  <c:v>0.12820034899999999</c:v>
                </c:pt>
                <c:pt idx="1545">
                  <c:v>0.12827217899999999</c:v>
                </c:pt>
                <c:pt idx="1546">
                  <c:v>0.128404199</c:v>
                </c:pt>
                <c:pt idx="1547">
                  <c:v>0.128416119</c:v>
                </c:pt>
                <c:pt idx="1548">
                  <c:v>0.12853204900000001</c:v>
                </c:pt>
                <c:pt idx="1549">
                  <c:v>0.128658419</c:v>
                </c:pt>
                <c:pt idx="1550">
                  <c:v>0.12872591899999999</c:v>
                </c:pt>
                <c:pt idx="1551">
                  <c:v>0.12879743899999999</c:v>
                </c:pt>
                <c:pt idx="1552">
                  <c:v>0.12886030900000001</c:v>
                </c:pt>
                <c:pt idx="1553">
                  <c:v>0.12895926899999999</c:v>
                </c:pt>
                <c:pt idx="1554">
                  <c:v>0.129057319</c:v>
                </c:pt>
                <c:pt idx="1555">
                  <c:v>0.12907026899999999</c:v>
                </c:pt>
                <c:pt idx="1556">
                  <c:v>0.129150299</c:v>
                </c:pt>
                <c:pt idx="1557">
                  <c:v>0.12927576899999998</c:v>
                </c:pt>
                <c:pt idx="1558">
                  <c:v>0.12934147900000001</c:v>
                </c:pt>
                <c:pt idx="1559">
                  <c:v>0.12948780900000001</c:v>
                </c:pt>
                <c:pt idx="1560">
                  <c:v>0.12959837899999999</c:v>
                </c:pt>
                <c:pt idx="1561">
                  <c:v>0.12961998899999999</c:v>
                </c:pt>
                <c:pt idx="1562">
                  <c:v>0.12973337900000001</c:v>
                </c:pt>
                <c:pt idx="1563">
                  <c:v>0.12979760900000001</c:v>
                </c:pt>
                <c:pt idx="1564">
                  <c:v>0.12986108899999999</c:v>
                </c:pt>
                <c:pt idx="1565">
                  <c:v>0.12994514900000001</c:v>
                </c:pt>
                <c:pt idx="1566">
                  <c:v>0.13000398899999999</c:v>
                </c:pt>
                <c:pt idx="1567">
                  <c:v>0.13010234900000001</c:v>
                </c:pt>
                <c:pt idx="1568">
                  <c:v>0.13018697900000001</c:v>
                </c:pt>
                <c:pt idx="1569">
                  <c:v>0.13025493899999999</c:v>
                </c:pt>
                <c:pt idx="1570">
                  <c:v>0.13033404900000001</c:v>
                </c:pt>
                <c:pt idx="1571">
                  <c:v>0.13049453899999999</c:v>
                </c:pt>
                <c:pt idx="1572">
                  <c:v>0.13054728899999998</c:v>
                </c:pt>
                <c:pt idx="1573">
                  <c:v>0.130618659</c:v>
                </c:pt>
                <c:pt idx="1574">
                  <c:v>0.13068750900000001</c:v>
                </c:pt>
                <c:pt idx="1575">
                  <c:v>0.13080060899999998</c:v>
                </c:pt>
                <c:pt idx="1576">
                  <c:v>0.13086214899999998</c:v>
                </c:pt>
                <c:pt idx="1577">
                  <c:v>0.130911469</c:v>
                </c:pt>
                <c:pt idx="1578">
                  <c:v>0.131004749</c:v>
                </c:pt>
                <c:pt idx="1579">
                  <c:v>0.13106047900000001</c:v>
                </c:pt>
                <c:pt idx="1580">
                  <c:v>0.13124867900000001</c:v>
                </c:pt>
                <c:pt idx="1581">
                  <c:v>0.13124957900000001</c:v>
                </c:pt>
                <c:pt idx="1582">
                  <c:v>0.13138129900000001</c:v>
                </c:pt>
                <c:pt idx="1583">
                  <c:v>0.13145194899999998</c:v>
                </c:pt>
                <c:pt idx="1584">
                  <c:v>0.131513939</c:v>
                </c:pt>
                <c:pt idx="1585">
                  <c:v>0.13164594899999998</c:v>
                </c:pt>
                <c:pt idx="1586">
                  <c:v>0.131681559</c:v>
                </c:pt>
                <c:pt idx="1587">
                  <c:v>0.13181477899999999</c:v>
                </c:pt>
                <c:pt idx="1588">
                  <c:v>0.13186618899999999</c:v>
                </c:pt>
                <c:pt idx="1589">
                  <c:v>0.13192636899999999</c:v>
                </c:pt>
                <c:pt idx="1590">
                  <c:v>0.131989569</c:v>
                </c:pt>
                <c:pt idx="1591">
                  <c:v>0.13212158899999998</c:v>
                </c:pt>
                <c:pt idx="1592">
                  <c:v>0.13217314899999999</c:v>
                </c:pt>
                <c:pt idx="1593">
                  <c:v>0.13233720899999998</c:v>
                </c:pt>
                <c:pt idx="1594">
                  <c:v>0.132361799</c:v>
                </c:pt>
                <c:pt idx="1595">
                  <c:v>0.13240426899999999</c:v>
                </c:pt>
                <c:pt idx="1596">
                  <c:v>0.132505759</c:v>
                </c:pt>
                <c:pt idx="1597">
                  <c:v>0.13261869900000001</c:v>
                </c:pt>
                <c:pt idx="1598">
                  <c:v>0.13266712899999999</c:v>
                </c:pt>
                <c:pt idx="1599">
                  <c:v>0.132771429</c:v>
                </c:pt>
                <c:pt idx="1600">
                  <c:v>0.13278424899999999</c:v>
                </c:pt>
                <c:pt idx="1601">
                  <c:v>0.132929679</c:v>
                </c:pt>
                <c:pt idx="1602">
                  <c:v>0.13300416900000001</c:v>
                </c:pt>
                <c:pt idx="1603">
                  <c:v>0.13306885899999998</c:v>
                </c:pt>
                <c:pt idx="1604">
                  <c:v>0.133228599</c:v>
                </c:pt>
                <c:pt idx="1605">
                  <c:v>0.13323755900000001</c:v>
                </c:pt>
                <c:pt idx="1606">
                  <c:v>0.13335702899999999</c:v>
                </c:pt>
                <c:pt idx="1607">
                  <c:v>0.13345928900000001</c:v>
                </c:pt>
                <c:pt idx="1608">
                  <c:v>0.13347968899999998</c:v>
                </c:pt>
                <c:pt idx="1609">
                  <c:v>0.13363048899999999</c:v>
                </c:pt>
                <c:pt idx="1610">
                  <c:v>0.133635859</c:v>
                </c:pt>
                <c:pt idx="1611">
                  <c:v>0.13380899899999998</c:v>
                </c:pt>
                <c:pt idx="1612">
                  <c:v>0.133855329</c:v>
                </c:pt>
                <c:pt idx="1613">
                  <c:v>0.13394608899999999</c:v>
                </c:pt>
                <c:pt idx="1614">
                  <c:v>0.13404771900000001</c:v>
                </c:pt>
                <c:pt idx="1615">
                  <c:v>0.13410850899999999</c:v>
                </c:pt>
                <c:pt idx="1616">
                  <c:v>0.13419478900000001</c:v>
                </c:pt>
                <c:pt idx="1617">
                  <c:v>0.13429624900000001</c:v>
                </c:pt>
                <c:pt idx="1618">
                  <c:v>0.13436288899999999</c:v>
                </c:pt>
                <c:pt idx="1619">
                  <c:v>0.134421439</c:v>
                </c:pt>
                <c:pt idx="1620">
                  <c:v>0.134566729</c:v>
                </c:pt>
                <c:pt idx="1621">
                  <c:v>0.134561509</c:v>
                </c:pt>
                <c:pt idx="1622">
                  <c:v>0.13464018899999999</c:v>
                </c:pt>
                <c:pt idx="1623">
                  <c:v>0.134753289</c:v>
                </c:pt>
                <c:pt idx="1624">
                  <c:v>0.13490154900000001</c:v>
                </c:pt>
                <c:pt idx="1625">
                  <c:v>0.134950129</c:v>
                </c:pt>
                <c:pt idx="1626">
                  <c:v>0.13505234899999999</c:v>
                </c:pt>
                <c:pt idx="1627">
                  <c:v>0.13509362899999999</c:v>
                </c:pt>
                <c:pt idx="1628">
                  <c:v>0.135197189</c:v>
                </c:pt>
                <c:pt idx="1629">
                  <c:v>0.13527080899999999</c:v>
                </c:pt>
                <c:pt idx="1630">
                  <c:v>0.13534590899999999</c:v>
                </c:pt>
                <c:pt idx="1631">
                  <c:v>0.13541072900000001</c:v>
                </c:pt>
                <c:pt idx="1632">
                  <c:v>0.135461689</c:v>
                </c:pt>
                <c:pt idx="1633">
                  <c:v>0.135635589</c:v>
                </c:pt>
                <c:pt idx="1634">
                  <c:v>0.135659579</c:v>
                </c:pt>
                <c:pt idx="1635">
                  <c:v>0.13579696899999999</c:v>
                </c:pt>
                <c:pt idx="1636">
                  <c:v>0.135807979</c:v>
                </c:pt>
                <c:pt idx="1637">
                  <c:v>0.135947019</c:v>
                </c:pt>
                <c:pt idx="1638">
                  <c:v>0.13605266899999999</c:v>
                </c:pt>
                <c:pt idx="1639">
                  <c:v>0.13602792899999999</c:v>
                </c:pt>
                <c:pt idx="1640">
                  <c:v>0.136206139</c:v>
                </c:pt>
                <c:pt idx="1641">
                  <c:v>0.13628169900000001</c:v>
                </c:pt>
                <c:pt idx="1642">
                  <c:v>0.136347409</c:v>
                </c:pt>
                <c:pt idx="1643">
                  <c:v>0.13641178900000001</c:v>
                </c:pt>
                <c:pt idx="1644">
                  <c:v>0.13649567900000001</c:v>
                </c:pt>
                <c:pt idx="1645">
                  <c:v>0.13664066899999999</c:v>
                </c:pt>
                <c:pt idx="1646">
                  <c:v>0.13664662899999999</c:v>
                </c:pt>
                <c:pt idx="1647">
                  <c:v>0.136741999</c:v>
                </c:pt>
                <c:pt idx="1648">
                  <c:v>0.13681947899999999</c:v>
                </c:pt>
                <c:pt idx="1649">
                  <c:v>0.136913969</c:v>
                </c:pt>
                <c:pt idx="1650">
                  <c:v>0.137019899</c:v>
                </c:pt>
                <c:pt idx="1651">
                  <c:v>0.13706296900000001</c:v>
                </c:pt>
                <c:pt idx="1652">
                  <c:v>0.13715503900000001</c:v>
                </c:pt>
                <c:pt idx="1653">
                  <c:v>0.137282609</c:v>
                </c:pt>
                <c:pt idx="1654">
                  <c:v>0.137360539</c:v>
                </c:pt>
                <c:pt idx="1655">
                  <c:v>0.137381109</c:v>
                </c:pt>
                <c:pt idx="1656">
                  <c:v>0.13750642899999999</c:v>
                </c:pt>
                <c:pt idx="1657">
                  <c:v>0.13760819899999999</c:v>
                </c:pt>
                <c:pt idx="1658">
                  <c:v>0.13770401899999998</c:v>
                </c:pt>
                <c:pt idx="1659">
                  <c:v>0.13779282900000001</c:v>
                </c:pt>
                <c:pt idx="1660">
                  <c:v>0.13779282900000001</c:v>
                </c:pt>
                <c:pt idx="1661">
                  <c:v>0.13794646899999999</c:v>
                </c:pt>
                <c:pt idx="1662">
                  <c:v>0.13799815900000001</c:v>
                </c:pt>
                <c:pt idx="1663">
                  <c:v>0.138065679</c:v>
                </c:pt>
                <c:pt idx="1664">
                  <c:v>0.138093829</c:v>
                </c:pt>
                <c:pt idx="1665">
                  <c:v>0.13829424900000001</c:v>
                </c:pt>
                <c:pt idx="1666">
                  <c:v>0.138378889</c:v>
                </c:pt>
                <c:pt idx="1667">
                  <c:v>0.13845668899999999</c:v>
                </c:pt>
                <c:pt idx="1668">
                  <c:v>0.13847261899999999</c:v>
                </c:pt>
                <c:pt idx="1669">
                  <c:v>0.13858884899999999</c:v>
                </c:pt>
                <c:pt idx="1670">
                  <c:v>0.13869806900000001</c:v>
                </c:pt>
                <c:pt idx="1671">
                  <c:v>0.13874813899999999</c:v>
                </c:pt>
                <c:pt idx="1672">
                  <c:v>0.13880297899999999</c:v>
                </c:pt>
                <c:pt idx="1673">
                  <c:v>0.13890534899999998</c:v>
                </c:pt>
                <c:pt idx="1674">
                  <c:v>0.13901248899999999</c:v>
                </c:pt>
                <c:pt idx="1675">
                  <c:v>0.139100269</c:v>
                </c:pt>
                <c:pt idx="1676">
                  <c:v>0.13914568899999999</c:v>
                </c:pt>
                <c:pt idx="1677">
                  <c:v>0.13923242899999999</c:v>
                </c:pt>
                <c:pt idx="1678">
                  <c:v>0.13930303899999999</c:v>
                </c:pt>
                <c:pt idx="1679">
                  <c:v>0.13937860899999999</c:v>
                </c:pt>
                <c:pt idx="1680">
                  <c:v>0.13952597899999999</c:v>
                </c:pt>
                <c:pt idx="1681">
                  <c:v>0.13957202899999999</c:v>
                </c:pt>
                <c:pt idx="1682">
                  <c:v>0.13961074900000001</c:v>
                </c:pt>
                <c:pt idx="1683">
                  <c:v>0.139730569</c:v>
                </c:pt>
                <c:pt idx="1684">
                  <c:v>0.139860819</c:v>
                </c:pt>
                <c:pt idx="1685">
                  <c:v>0.13986870900000001</c:v>
                </c:pt>
                <c:pt idx="1686">
                  <c:v>0.139971819</c:v>
                </c:pt>
                <c:pt idx="1687">
                  <c:v>0.14007566899999999</c:v>
                </c:pt>
                <c:pt idx="1688">
                  <c:v>0.140228719</c:v>
                </c:pt>
                <c:pt idx="1689">
                  <c:v>0.14023407899999998</c:v>
                </c:pt>
                <c:pt idx="1690">
                  <c:v>0.140306819</c:v>
                </c:pt>
                <c:pt idx="1691">
                  <c:v>0.14040022899999999</c:v>
                </c:pt>
                <c:pt idx="1692">
                  <c:v>0.140483369</c:v>
                </c:pt>
                <c:pt idx="1693">
                  <c:v>0.140582179</c:v>
                </c:pt>
                <c:pt idx="1694">
                  <c:v>0.14066725899999999</c:v>
                </c:pt>
                <c:pt idx="1695">
                  <c:v>0.140686019</c:v>
                </c:pt>
                <c:pt idx="1696">
                  <c:v>0.14082312899999999</c:v>
                </c:pt>
                <c:pt idx="1697">
                  <c:v>0.140895989</c:v>
                </c:pt>
                <c:pt idx="1698">
                  <c:v>0.14099418899999999</c:v>
                </c:pt>
                <c:pt idx="1699">
                  <c:v>0.14104693900000001</c:v>
                </c:pt>
                <c:pt idx="1700">
                  <c:v>0.141133069</c:v>
                </c:pt>
                <c:pt idx="1701">
                  <c:v>0.141306819</c:v>
                </c:pt>
                <c:pt idx="1702">
                  <c:v>0.14127641899999999</c:v>
                </c:pt>
                <c:pt idx="1703">
                  <c:v>0.14139204899999999</c:v>
                </c:pt>
                <c:pt idx="1704">
                  <c:v>0.141477299</c:v>
                </c:pt>
                <c:pt idx="1705">
                  <c:v>0.14156801899999999</c:v>
                </c:pt>
                <c:pt idx="1706">
                  <c:v>0.14167041899999999</c:v>
                </c:pt>
                <c:pt idx="1707">
                  <c:v>0.141744169</c:v>
                </c:pt>
                <c:pt idx="1708">
                  <c:v>0.14181628899999998</c:v>
                </c:pt>
                <c:pt idx="1709">
                  <c:v>0.141857859</c:v>
                </c:pt>
                <c:pt idx="1710">
                  <c:v>0.14199182899999999</c:v>
                </c:pt>
                <c:pt idx="1711">
                  <c:v>0.14207794900000001</c:v>
                </c:pt>
                <c:pt idx="1712">
                  <c:v>0.142077799</c:v>
                </c:pt>
                <c:pt idx="1713">
                  <c:v>0.14226525900000001</c:v>
                </c:pt>
                <c:pt idx="1714">
                  <c:v>0.14235108899999999</c:v>
                </c:pt>
                <c:pt idx="1715">
                  <c:v>0.14238878899999999</c:v>
                </c:pt>
                <c:pt idx="1716">
                  <c:v>0.142473129</c:v>
                </c:pt>
                <c:pt idx="1717">
                  <c:v>0.14253764899999999</c:v>
                </c:pt>
                <c:pt idx="1718">
                  <c:v>0.14266445899999999</c:v>
                </c:pt>
                <c:pt idx="1719">
                  <c:v>0.142732409</c:v>
                </c:pt>
                <c:pt idx="1720">
                  <c:v>0.14282002899999999</c:v>
                </c:pt>
                <c:pt idx="1721">
                  <c:v>0.142926569</c:v>
                </c:pt>
                <c:pt idx="1722">
                  <c:v>0.142973509</c:v>
                </c:pt>
                <c:pt idx="1723">
                  <c:v>0.143072009</c:v>
                </c:pt>
                <c:pt idx="1724">
                  <c:v>0.14319911899999999</c:v>
                </c:pt>
                <c:pt idx="1725">
                  <c:v>0.143219079</c:v>
                </c:pt>
                <c:pt idx="1726">
                  <c:v>0.143220289</c:v>
                </c:pt>
                <c:pt idx="1727">
                  <c:v>0.14341325899999999</c:v>
                </c:pt>
                <c:pt idx="1728">
                  <c:v>0.143494439</c:v>
                </c:pt>
                <c:pt idx="1729">
                  <c:v>0.14351978900000001</c:v>
                </c:pt>
                <c:pt idx="1730">
                  <c:v>0.14362498900000001</c:v>
                </c:pt>
                <c:pt idx="1731">
                  <c:v>0.14377341899999999</c:v>
                </c:pt>
                <c:pt idx="1732">
                  <c:v>0.14381065900000001</c:v>
                </c:pt>
                <c:pt idx="1733">
                  <c:v>0.143910649</c:v>
                </c:pt>
                <c:pt idx="1734">
                  <c:v>0.14395685899999999</c:v>
                </c:pt>
                <c:pt idx="1735">
                  <c:v>0.14404892899999999</c:v>
                </c:pt>
                <c:pt idx="1736">
                  <c:v>0.14410689899999998</c:v>
                </c:pt>
                <c:pt idx="1737">
                  <c:v>0.14425664899999999</c:v>
                </c:pt>
                <c:pt idx="1738">
                  <c:v>0.14429509900000001</c:v>
                </c:pt>
                <c:pt idx="1739">
                  <c:v>0.144355019</c:v>
                </c:pt>
                <c:pt idx="1740">
                  <c:v>0.14440625900000001</c:v>
                </c:pt>
                <c:pt idx="1741">
                  <c:v>0.144548859</c:v>
                </c:pt>
                <c:pt idx="1742">
                  <c:v>0.14467775899999999</c:v>
                </c:pt>
                <c:pt idx="1743">
                  <c:v>0.144727829</c:v>
                </c:pt>
                <c:pt idx="1744">
                  <c:v>0.14476224900000001</c:v>
                </c:pt>
                <c:pt idx="1745">
                  <c:v>0.14489426899999999</c:v>
                </c:pt>
                <c:pt idx="1746">
                  <c:v>0.14495132899999999</c:v>
                </c:pt>
                <c:pt idx="1747">
                  <c:v>0.14501554899999999</c:v>
                </c:pt>
                <c:pt idx="1748">
                  <c:v>0.14512583900000001</c:v>
                </c:pt>
                <c:pt idx="1749">
                  <c:v>0.14521835899999999</c:v>
                </c:pt>
                <c:pt idx="1750">
                  <c:v>0.14534875899999999</c:v>
                </c:pt>
                <c:pt idx="1751">
                  <c:v>0.14537438899999999</c:v>
                </c:pt>
                <c:pt idx="1752">
                  <c:v>0.14545097900000001</c:v>
                </c:pt>
                <c:pt idx="1753">
                  <c:v>0.14557182899999999</c:v>
                </c:pt>
                <c:pt idx="1754">
                  <c:v>0.145663769</c:v>
                </c:pt>
                <c:pt idx="1755">
                  <c:v>0.145758689</c:v>
                </c:pt>
                <c:pt idx="1756">
                  <c:v>0.145804869</c:v>
                </c:pt>
                <c:pt idx="1757">
                  <c:v>0.14582605900000001</c:v>
                </c:pt>
                <c:pt idx="1758">
                  <c:v>0.14596640899999999</c:v>
                </c:pt>
                <c:pt idx="1759">
                  <c:v>0.14605119899999999</c:v>
                </c:pt>
                <c:pt idx="1760">
                  <c:v>0.14609738899999999</c:v>
                </c:pt>
                <c:pt idx="1761">
                  <c:v>0.14619975899999998</c:v>
                </c:pt>
                <c:pt idx="1762">
                  <c:v>0.14630554900000001</c:v>
                </c:pt>
                <c:pt idx="1763">
                  <c:v>0.14641716899999999</c:v>
                </c:pt>
                <c:pt idx="1764">
                  <c:v>0.14637186899999999</c:v>
                </c:pt>
                <c:pt idx="1765">
                  <c:v>0.14653861900000001</c:v>
                </c:pt>
                <c:pt idx="1766">
                  <c:v>0.14667793900000001</c:v>
                </c:pt>
                <c:pt idx="1767">
                  <c:v>0.14671861899999999</c:v>
                </c:pt>
                <c:pt idx="1768">
                  <c:v>0.14676212899999999</c:v>
                </c:pt>
                <c:pt idx="1769">
                  <c:v>0.14687686899999999</c:v>
                </c:pt>
                <c:pt idx="1770">
                  <c:v>0.14697284899999999</c:v>
                </c:pt>
                <c:pt idx="1771">
                  <c:v>0.147054349</c:v>
                </c:pt>
                <c:pt idx="1772">
                  <c:v>0.14713152899999998</c:v>
                </c:pt>
                <c:pt idx="1773">
                  <c:v>0.14722838899999999</c:v>
                </c:pt>
                <c:pt idx="1774">
                  <c:v>0.147262069</c:v>
                </c:pt>
                <c:pt idx="1775">
                  <c:v>0.14741479899999999</c:v>
                </c:pt>
                <c:pt idx="1776">
                  <c:v>0.14745324900000001</c:v>
                </c:pt>
                <c:pt idx="1777">
                  <c:v>0.147590789</c:v>
                </c:pt>
                <c:pt idx="1778">
                  <c:v>0.147616579</c:v>
                </c:pt>
                <c:pt idx="1779">
                  <c:v>0.14765217899999999</c:v>
                </c:pt>
                <c:pt idx="1780">
                  <c:v>0.14779539899999999</c:v>
                </c:pt>
                <c:pt idx="1781">
                  <c:v>0.14788895899999999</c:v>
                </c:pt>
                <c:pt idx="1782">
                  <c:v>0.147992969</c:v>
                </c:pt>
                <c:pt idx="1783">
                  <c:v>0.148035889</c:v>
                </c:pt>
                <c:pt idx="1784">
                  <c:v>0.14808073899999999</c:v>
                </c:pt>
                <c:pt idx="1785">
                  <c:v>0.148205009</c:v>
                </c:pt>
                <c:pt idx="1786">
                  <c:v>0.14833300899999999</c:v>
                </c:pt>
                <c:pt idx="1787">
                  <c:v>0.148375019</c:v>
                </c:pt>
                <c:pt idx="1788">
                  <c:v>0.14844581900000001</c:v>
                </c:pt>
                <c:pt idx="1789">
                  <c:v>0.148526879</c:v>
                </c:pt>
                <c:pt idx="1790">
                  <c:v>0.14863267899999999</c:v>
                </c:pt>
                <c:pt idx="1791">
                  <c:v>0.14871909899999999</c:v>
                </c:pt>
                <c:pt idx="1792">
                  <c:v>0.14884113899999998</c:v>
                </c:pt>
                <c:pt idx="1793">
                  <c:v>0.148857979</c:v>
                </c:pt>
                <c:pt idx="1794">
                  <c:v>0.148950369</c:v>
                </c:pt>
                <c:pt idx="1795">
                  <c:v>0.14904066899999999</c:v>
                </c:pt>
                <c:pt idx="1796">
                  <c:v>0.14915078900000001</c:v>
                </c:pt>
                <c:pt idx="1797">
                  <c:v>0.14920459899999999</c:v>
                </c:pt>
                <c:pt idx="1798">
                  <c:v>0.149266119</c:v>
                </c:pt>
                <c:pt idx="1799">
                  <c:v>0.14933764899999999</c:v>
                </c:pt>
                <c:pt idx="1800">
                  <c:v>0.149424059</c:v>
                </c:pt>
                <c:pt idx="1801">
                  <c:v>0.14953076900000001</c:v>
                </c:pt>
                <c:pt idx="1802">
                  <c:v>0.14961406899999999</c:v>
                </c:pt>
                <c:pt idx="1803">
                  <c:v>0.149673519</c:v>
                </c:pt>
                <c:pt idx="1804">
                  <c:v>0.149728209</c:v>
                </c:pt>
                <c:pt idx="1805">
                  <c:v>0.14984145900000001</c:v>
                </c:pt>
                <c:pt idx="1806">
                  <c:v>0.149981379</c:v>
                </c:pt>
                <c:pt idx="1807">
                  <c:v>0.15007540899999999</c:v>
                </c:pt>
                <c:pt idx="1808">
                  <c:v>0.15014260900000001</c:v>
                </c:pt>
                <c:pt idx="1809">
                  <c:v>0.150252729</c:v>
                </c:pt>
                <c:pt idx="1810">
                  <c:v>0.15032051899999999</c:v>
                </c:pt>
                <c:pt idx="1811">
                  <c:v>0.150375809</c:v>
                </c:pt>
                <c:pt idx="1812">
                  <c:v>0.15047044900000001</c:v>
                </c:pt>
                <c:pt idx="1813">
                  <c:v>0.15054435899999999</c:v>
                </c:pt>
                <c:pt idx="1814">
                  <c:v>0.15058427899999999</c:v>
                </c:pt>
                <c:pt idx="1815">
                  <c:v>0.150719729</c:v>
                </c:pt>
                <c:pt idx="1816">
                  <c:v>0.150786789</c:v>
                </c:pt>
                <c:pt idx="1817">
                  <c:v>0.15082478899999999</c:v>
                </c:pt>
                <c:pt idx="1818">
                  <c:v>0.15098630899999999</c:v>
                </c:pt>
                <c:pt idx="1819">
                  <c:v>0.15099659900000001</c:v>
                </c:pt>
                <c:pt idx="1820">
                  <c:v>0.15111073899999999</c:v>
                </c:pt>
                <c:pt idx="1821">
                  <c:v>0.15120356900000001</c:v>
                </c:pt>
                <c:pt idx="1822">
                  <c:v>0.151251409</c:v>
                </c:pt>
                <c:pt idx="1823">
                  <c:v>0.151366589</c:v>
                </c:pt>
                <c:pt idx="1824">
                  <c:v>0.15141844899999998</c:v>
                </c:pt>
                <c:pt idx="1825">
                  <c:v>0.15152871900000001</c:v>
                </c:pt>
                <c:pt idx="1826">
                  <c:v>0.151621849</c:v>
                </c:pt>
                <c:pt idx="1827">
                  <c:v>0.15166401899999998</c:v>
                </c:pt>
                <c:pt idx="1828">
                  <c:v>0.151766389</c:v>
                </c:pt>
                <c:pt idx="1829">
                  <c:v>0.15184461899999999</c:v>
                </c:pt>
                <c:pt idx="1830">
                  <c:v>0.151980219</c:v>
                </c:pt>
                <c:pt idx="1831">
                  <c:v>0.15208839899999999</c:v>
                </c:pt>
                <c:pt idx="1832">
                  <c:v>0.15211730900000001</c:v>
                </c:pt>
                <c:pt idx="1833">
                  <c:v>0.15218272899999999</c:v>
                </c:pt>
                <c:pt idx="1834">
                  <c:v>0.15228777899999998</c:v>
                </c:pt>
                <c:pt idx="1835">
                  <c:v>0.15236137899999999</c:v>
                </c:pt>
                <c:pt idx="1836">
                  <c:v>0.15243321900000001</c:v>
                </c:pt>
                <c:pt idx="1837">
                  <c:v>0.15248985900000001</c:v>
                </c:pt>
                <c:pt idx="1838">
                  <c:v>0.15261798900000001</c:v>
                </c:pt>
                <c:pt idx="1839">
                  <c:v>0.15267654899999999</c:v>
                </c:pt>
                <c:pt idx="1840">
                  <c:v>0.15277996899999999</c:v>
                </c:pt>
                <c:pt idx="1841">
                  <c:v>0.152860579</c:v>
                </c:pt>
                <c:pt idx="1842">
                  <c:v>0.15294417899999999</c:v>
                </c:pt>
                <c:pt idx="1843">
                  <c:v>0.153048779</c:v>
                </c:pt>
                <c:pt idx="1844">
                  <c:v>0.153106299</c:v>
                </c:pt>
                <c:pt idx="1845">
                  <c:v>0.15316336899999999</c:v>
                </c:pt>
                <c:pt idx="1846">
                  <c:v>0.15329241899999999</c:v>
                </c:pt>
                <c:pt idx="1847">
                  <c:v>0.15333532899999999</c:v>
                </c:pt>
                <c:pt idx="1848">
                  <c:v>0.15343933900000001</c:v>
                </c:pt>
                <c:pt idx="1849">
                  <c:v>0.15345990900000001</c:v>
                </c:pt>
                <c:pt idx="1850">
                  <c:v>0.15356197899999999</c:v>
                </c:pt>
                <c:pt idx="1851">
                  <c:v>0.15368833900000001</c:v>
                </c:pt>
                <c:pt idx="1852">
                  <c:v>0.15374838899999999</c:v>
                </c:pt>
                <c:pt idx="1853">
                  <c:v>0.15383988900000001</c:v>
                </c:pt>
                <c:pt idx="1854">
                  <c:v>0.15392839899999999</c:v>
                </c:pt>
                <c:pt idx="1855">
                  <c:v>0.15407204899999999</c:v>
                </c:pt>
                <c:pt idx="1856">
                  <c:v>0.15410437899999999</c:v>
                </c:pt>
                <c:pt idx="1857">
                  <c:v>0.15414686899999999</c:v>
                </c:pt>
                <c:pt idx="1858">
                  <c:v>0.15429854900000001</c:v>
                </c:pt>
                <c:pt idx="1859">
                  <c:v>0.15439286899999999</c:v>
                </c:pt>
                <c:pt idx="1860">
                  <c:v>0.15443443900000001</c:v>
                </c:pt>
                <c:pt idx="1861">
                  <c:v>0.15446169900000001</c:v>
                </c:pt>
                <c:pt idx="1862">
                  <c:v>0.154623819</c:v>
                </c:pt>
                <c:pt idx="1863">
                  <c:v>0.154702809</c:v>
                </c:pt>
                <c:pt idx="1864">
                  <c:v>0.154787009</c:v>
                </c:pt>
                <c:pt idx="1865">
                  <c:v>0.154859739</c:v>
                </c:pt>
                <c:pt idx="1866">
                  <c:v>0.15488384899999999</c:v>
                </c:pt>
                <c:pt idx="1867">
                  <c:v>0.15508561900000001</c:v>
                </c:pt>
                <c:pt idx="1868">
                  <c:v>0.15513732899999999</c:v>
                </c:pt>
                <c:pt idx="1869">
                  <c:v>0.15522227899999999</c:v>
                </c:pt>
                <c:pt idx="1870">
                  <c:v>0.155254899</c:v>
                </c:pt>
                <c:pt idx="1871">
                  <c:v>0.155362799</c:v>
                </c:pt>
                <c:pt idx="1872">
                  <c:v>0.155394379</c:v>
                </c:pt>
                <c:pt idx="1873">
                  <c:v>0.155468729</c:v>
                </c:pt>
                <c:pt idx="1874">
                  <c:v>0.155615959</c:v>
                </c:pt>
                <c:pt idx="1875">
                  <c:v>0.155642629</c:v>
                </c:pt>
                <c:pt idx="1876">
                  <c:v>0.155727119</c:v>
                </c:pt>
                <c:pt idx="1877">
                  <c:v>0.15589461899999998</c:v>
                </c:pt>
                <c:pt idx="1878">
                  <c:v>0.15596180900000001</c:v>
                </c:pt>
                <c:pt idx="1879">
                  <c:v>0.156010389</c:v>
                </c:pt>
                <c:pt idx="1880">
                  <c:v>0.156065379</c:v>
                </c:pt>
                <c:pt idx="1881">
                  <c:v>0.15619709900000001</c:v>
                </c:pt>
                <c:pt idx="1882">
                  <c:v>0.15627935900000001</c:v>
                </c:pt>
                <c:pt idx="1883">
                  <c:v>0.156354309</c:v>
                </c:pt>
                <c:pt idx="1884">
                  <c:v>0.15644833899999999</c:v>
                </c:pt>
                <c:pt idx="1885">
                  <c:v>0.156493779</c:v>
                </c:pt>
                <c:pt idx="1886">
                  <c:v>0.15658376899999998</c:v>
                </c:pt>
                <c:pt idx="1887">
                  <c:v>0.15671178899999999</c:v>
                </c:pt>
                <c:pt idx="1888">
                  <c:v>0.15675156900000001</c:v>
                </c:pt>
                <c:pt idx="1889">
                  <c:v>0.15684172899999999</c:v>
                </c:pt>
                <c:pt idx="1890">
                  <c:v>0.15689223899999999</c:v>
                </c:pt>
                <c:pt idx="1891">
                  <c:v>0.157009959</c:v>
                </c:pt>
                <c:pt idx="1892">
                  <c:v>0.157102939</c:v>
                </c:pt>
                <c:pt idx="1893">
                  <c:v>0.15719055900000001</c:v>
                </c:pt>
                <c:pt idx="1894">
                  <c:v>0.15725254899999999</c:v>
                </c:pt>
                <c:pt idx="1895">
                  <c:v>0.15731721900000001</c:v>
                </c:pt>
                <c:pt idx="1896">
                  <c:v>0.15741854899999999</c:v>
                </c:pt>
                <c:pt idx="1897">
                  <c:v>0.15752687900000001</c:v>
                </c:pt>
                <c:pt idx="1898">
                  <c:v>0.157614949</c:v>
                </c:pt>
                <c:pt idx="1899">
                  <c:v>0.15771284899999999</c:v>
                </c:pt>
                <c:pt idx="1900">
                  <c:v>0.15779822899999998</c:v>
                </c:pt>
                <c:pt idx="1901">
                  <c:v>0.15783935899999998</c:v>
                </c:pt>
                <c:pt idx="1902">
                  <c:v>0.15789135900000001</c:v>
                </c:pt>
                <c:pt idx="1903">
                  <c:v>0.15800103900000001</c:v>
                </c:pt>
                <c:pt idx="1904">
                  <c:v>0.158091489</c:v>
                </c:pt>
                <c:pt idx="1905">
                  <c:v>0.15815732899999999</c:v>
                </c:pt>
                <c:pt idx="1906">
                  <c:v>0.158215459</c:v>
                </c:pt>
                <c:pt idx="1907">
                  <c:v>0.15842109900000001</c:v>
                </c:pt>
                <c:pt idx="1908">
                  <c:v>0.15845551899999999</c:v>
                </c:pt>
                <c:pt idx="1909">
                  <c:v>0.158440619</c:v>
                </c:pt>
                <c:pt idx="1910">
                  <c:v>0.158561019</c:v>
                </c:pt>
                <c:pt idx="1911">
                  <c:v>0.15871257899999999</c:v>
                </c:pt>
                <c:pt idx="1912">
                  <c:v>0.15879526899999999</c:v>
                </c:pt>
                <c:pt idx="1913">
                  <c:v>0.15885755900000001</c:v>
                </c:pt>
                <c:pt idx="1914">
                  <c:v>0.15894887899999999</c:v>
                </c:pt>
                <c:pt idx="1915">
                  <c:v>0.15904441899999999</c:v>
                </c:pt>
                <c:pt idx="1916">
                  <c:v>0.15909790900000001</c:v>
                </c:pt>
                <c:pt idx="1917">
                  <c:v>0.15914915899999998</c:v>
                </c:pt>
                <c:pt idx="1918">
                  <c:v>0.15923752899999999</c:v>
                </c:pt>
                <c:pt idx="1919">
                  <c:v>0.159319189</c:v>
                </c:pt>
                <c:pt idx="1920">
                  <c:v>0.15941379899999999</c:v>
                </c:pt>
                <c:pt idx="1921">
                  <c:v>0.159512609</c:v>
                </c:pt>
                <c:pt idx="1922">
                  <c:v>0.159584579</c:v>
                </c:pt>
                <c:pt idx="1923">
                  <c:v>0.15966787899999998</c:v>
                </c:pt>
                <c:pt idx="1924">
                  <c:v>0.15968843899999999</c:v>
                </c:pt>
                <c:pt idx="1925">
                  <c:v>0.15980138899999999</c:v>
                </c:pt>
                <c:pt idx="1926">
                  <c:v>0.15990005899999998</c:v>
                </c:pt>
                <c:pt idx="1927">
                  <c:v>0.160083319</c:v>
                </c:pt>
                <c:pt idx="1928">
                  <c:v>0.160060379</c:v>
                </c:pt>
                <c:pt idx="1929">
                  <c:v>0.16015544900000001</c:v>
                </c:pt>
                <c:pt idx="1930">
                  <c:v>0.16026541899999999</c:v>
                </c:pt>
                <c:pt idx="1931">
                  <c:v>0.16032531899999999</c:v>
                </c:pt>
                <c:pt idx="1932">
                  <c:v>0.16042530899999999</c:v>
                </c:pt>
                <c:pt idx="1933">
                  <c:v>0.160497579</c:v>
                </c:pt>
                <c:pt idx="1934">
                  <c:v>0.16061693899999999</c:v>
                </c:pt>
                <c:pt idx="1935">
                  <c:v>0.16067087899999999</c:v>
                </c:pt>
                <c:pt idx="1936">
                  <c:v>0.160796509</c:v>
                </c:pt>
                <c:pt idx="1937">
                  <c:v>0.16081168900000001</c:v>
                </c:pt>
                <c:pt idx="1938">
                  <c:v>0.160932989</c:v>
                </c:pt>
                <c:pt idx="1939">
                  <c:v>0.160951019</c:v>
                </c:pt>
                <c:pt idx="1940">
                  <c:v>0.16107380899999998</c:v>
                </c:pt>
                <c:pt idx="1941">
                  <c:v>0.16113967900000001</c:v>
                </c:pt>
                <c:pt idx="1942">
                  <c:v>0.16125455899999999</c:v>
                </c:pt>
                <c:pt idx="1943">
                  <c:v>0.161313119</c:v>
                </c:pt>
                <c:pt idx="1944">
                  <c:v>0.16138627899999999</c:v>
                </c:pt>
                <c:pt idx="1945">
                  <c:v>0.16145094900000001</c:v>
                </c:pt>
                <c:pt idx="1946">
                  <c:v>0.161624399</c:v>
                </c:pt>
                <c:pt idx="1947">
                  <c:v>0.16164943900000001</c:v>
                </c:pt>
                <c:pt idx="1948">
                  <c:v>0.161709769</c:v>
                </c:pt>
                <c:pt idx="1949">
                  <c:v>0.16179442899999999</c:v>
                </c:pt>
                <c:pt idx="1950">
                  <c:v>0.16192242900000001</c:v>
                </c:pt>
                <c:pt idx="1951">
                  <c:v>0.16201421899999999</c:v>
                </c:pt>
                <c:pt idx="1952">
                  <c:v>0.16206204899999999</c:v>
                </c:pt>
                <c:pt idx="1953">
                  <c:v>0.16217752899999999</c:v>
                </c:pt>
                <c:pt idx="1954">
                  <c:v>0.16225725899999999</c:v>
                </c:pt>
                <c:pt idx="1955">
                  <c:v>0.16235529900000001</c:v>
                </c:pt>
                <c:pt idx="1956">
                  <c:v>0.16243859899999999</c:v>
                </c:pt>
                <c:pt idx="1957">
                  <c:v>0.162500439</c:v>
                </c:pt>
                <c:pt idx="1958">
                  <c:v>0.16263261900000001</c:v>
                </c:pt>
                <c:pt idx="1959">
                  <c:v>0.162660789</c:v>
                </c:pt>
                <c:pt idx="1960">
                  <c:v>0.162774469</c:v>
                </c:pt>
                <c:pt idx="1961">
                  <c:v>0.162788029</c:v>
                </c:pt>
                <c:pt idx="1962">
                  <c:v>0.162853149</c:v>
                </c:pt>
                <c:pt idx="1963">
                  <c:v>0.16297576899999999</c:v>
                </c:pt>
                <c:pt idx="1964">
                  <c:v>0.16307919900000001</c:v>
                </c:pt>
                <c:pt idx="1965">
                  <c:v>0.16315207900000001</c:v>
                </c:pt>
                <c:pt idx="1966">
                  <c:v>0.16323610899999999</c:v>
                </c:pt>
                <c:pt idx="1967">
                  <c:v>0.16329854899999999</c:v>
                </c:pt>
                <c:pt idx="1968">
                  <c:v>0.163406879</c:v>
                </c:pt>
                <c:pt idx="1969">
                  <c:v>0.16347795900000001</c:v>
                </c:pt>
                <c:pt idx="1970">
                  <c:v>0.163586589</c:v>
                </c:pt>
                <c:pt idx="1971">
                  <c:v>0.16362085900000001</c:v>
                </c:pt>
                <c:pt idx="1972">
                  <c:v>0.163758549</c:v>
                </c:pt>
                <c:pt idx="1973">
                  <c:v>0.16384794899999999</c:v>
                </c:pt>
                <c:pt idx="1974">
                  <c:v>0.163902189</c:v>
                </c:pt>
                <c:pt idx="1975">
                  <c:v>0.16400843900000001</c:v>
                </c:pt>
                <c:pt idx="1976">
                  <c:v>0.164033919</c:v>
                </c:pt>
                <c:pt idx="1977">
                  <c:v>0.16412600899999999</c:v>
                </c:pt>
                <c:pt idx="1978">
                  <c:v>0.16428695900000001</c:v>
                </c:pt>
                <c:pt idx="1979">
                  <c:v>0.164335969</c:v>
                </c:pt>
                <c:pt idx="1980">
                  <c:v>0.164429099</c:v>
                </c:pt>
                <c:pt idx="1981">
                  <c:v>0.164479759</c:v>
                </c:pt>
                <c:pt idx="1982">
                  <c:v>0.16459852899999999</c:v>
                </c:pt>
                <c:pt idx="1983">
                  <c:v>0.16466661899999999</c:v>
                </c:pt>
                <c:pt idx="1984">
                  <c:v>0.164715799</c:v>
                </c:pt>
                <c:pt idx="1985">
                  <c:v>0.16475171899999999</c:v>
                </c:pt>
                <c:pt idx="1986">
                  <c:v>0.16491888899999999</c:v>
                </c:pt>
                <c:pt idx="1987">
                  <c:v>0.16499967900000001</c:v>
                </c:pt>
                <c:pt idx="1988">
                  <c:v>0.16506477899999999</c:v>
                </c:pt>
                <c:pt idx="1989">
                  <c:v>0.16511156899999999</c:v>
                </c:pt>
                <c:pt idx="1990">
                  <c:v>0.16520633900000001</c:v>
                </c:pt>
                <c:pt idx="1991">
                  <c:v>0.16534030899999999</c:v>
                </c:pt>
                <c:pt idx="1992">
                  <c:v>0.165395719</c:v>
                </c:pt>
                <c:pt idx="1993">
                  <c:v>0.165444909</c:v>
                </c:pt>
                <c:pt idx="1994">
                  <c:v>0.16555519899999999</c:v>
                </c:pt>
                <c:pt idx="1995">
                  <c:v>0.16563772899999998</c:v>
                </c:pt>
                <c:pt idx="1996">
                  <c:v>0.16571981899999999</c:v>
                </c:pt>
                <c:pt idx="1997">
                  <c:v>0.165859009</c:v>
                </c:pt>
                <c:pt idx="1998">
                  <c:v>0.16587122900000001</c:v>
                </c:pt>
                <c:pt idx="1999">
                  <c:v>0.16594692899999999</c:v>
                </c:pt>
                <c:pt idx="2000">
                  <c:v>0.166061969</c:v>
                </c:pt>
                <c:pt idx="2001">
                  <c:v>0.16614257899999998</c:v>
                </c:pt>
                <c:pt idx="2002">
                  <c:v>0.166255239</c:v>
                </c:pt>
                <c:pt idx="2003">
                  <c:v>0.16632601899999999</c:v>
                </c:pt>
                <c:pt idx="2004">
                  <c:v>0.166350309</c:v>
                </c:pt>
                <c:pt idx="2005">
                  <c:v>0.16646012899999998</c:v>
                </c:pt>
                <c:pt idx="2006">
                  <c:v>0.166534929</c:v>
                </c:pt>
                <c:pt idx="2007">
                  <c:v>0.16663983899999998</c:v>
                </c:pt>
                <c:pt idx="2008">
                  <c:v>0.16670643899999998</c:v>
                </c:pt>
                <c:pt idx="2009">
                  <c:v>0.166793469</c:v>
                </c:pt>
                <c:pt idx="2010">
                  <c:v>0.166856649</c:v>
                </c:pt>
                <c:pt idx="2011">
                  <c:v>0.16701131899999999</c:v>
                </c:pt>
                <c:pt idx="2012">
                  <c:v>0.167022799</c:v>
                </c:pt>
                <c:pt idx="2013">
                  <c:v>0.167102219</c:v>
                </c:pt>
                <c:pt idx="2014">
                  <c:v>0.16716792899999999</c:v>
                </c:pt>
                <c:pt idx="2015">
                  <c:v>0.16728669899999998</c:v>
                </c:pt>
                <c:pt idx="2016">
                  <c:v>0.16742169900000001</c:v>
                </c:pt>
                <c:pt idx="2017">
                  <c:v>0.167472809</c:v>
                </c:pt>
                <c:pt idx="2018">
                  <c:v>0.167504549</c:v>
                </c:pt>
                <c:pt idx="2019">
                  <c:v>0.167655049</c:v>
                </c:pt>
                <c:pt idx="2020">
                  <c:v>0.16773998900000001</c:v>
                </c:pt>
                <c:pt idx="2021">
                  <c:v>0.167757869</c:v>
                </c:pt>
                <c:pt idx="2022">
                  <c:v>0.16786709899999999</c:v>
                </c:pt>
                <c:pt idx="2023">
                  <c:v>0.167979449</c:v>
                </c:pt>
                <c:pt idx="2024">
                  <c:v>0.168002399</c:v>
                </c:pt>
                <c:pt idx="2025">
                  <c:v>0.16819044899999999</c:v>
                </c:pt>
                <c:pt idx="2026">
                  <c:v>0.16820655900000001</c:v>
                </c:pt>
                <c:pt idx="2027">
                  <c:v>0.16826033900000001</c:v>
                </c:pt>
                <c:pt idx="2028">
                  <c:v>0.168377309</c:v>
                </c:pt>
                <c:pt idx="2029">
                  <c:v>0.16850158900000001</c:v>
                </c:pt>
                <c:pt idx="2030">
                  <c:v>0.16853659900000001</c:v>
                </c:pt>
                <c:pt idx="2031">
                  <c:v>0.16860678900000001</c:v>
                </c:pt>
                <c:pt idx="2032">
                  <c:v>0.16873553899999999</c:v>
                </c:pt>
                <c:pt idx="2033">
                  <c:v>0.16878932899999999</c:v>
                </c:pt>
                <c:pt idx="2034">
                  <c:v>0.16890063899999999</c:v>
                </c:pt>
                <c:pt idx="2035">
                  <c:v>0.168988849</c:v>
                </c:pt>
                <c:pt idx="2036">
                  <c:v>0.169022379</c:v>
                </c:pt>
                <c:pt idx="2037">
                  <c:v>0.169125949</c:v>
                </c:pt>
                <c:pt idx="2038">
                  <c:v>0.169203729</c:v>
                </c:pt>
                <c:pt idx="2039">
                  <c:v>0.16929909900000001</c:v>
                </c:pt>
                <c:pt idx="2040">
                  <c:v>0.16939399899999999</c:v>
                </c:pt>
                <c:pt idx="2041">
                  <c:v>0.169475969</c:v>
                </c:pt>
                <c:pt idx="2042">
                  <c:v>0.169527399</c:v>
                </c:pt>
                <c:pt idx="2043">
                  <c:v>0.16964047899999998</c:v>
                </c:pt>
                <c:pt idx="2044">
                  <c:v>0.169670139</c:v>
                </c:pt>
                <c:pt idx="2045">
                  <c:v>0.16981675899999998</c:v>
                </c:pt>
                <c:pt idx="2046">
                  <c:v>0.169881579</c:v>
                </c:pt>
                <c:pt idx="2047">
                  <c:v>0.169949829</c:v>
                </c:pt>
                <c:pt idx="2048">
                  <c:v>0.17005025900000001</c:v>
                </c:pt>
                <c:pt idx="2049">
                  <c:v>0.17008393899999999</c:v>
                </c:pt>
                <c:pt idx="2050">
                  <c:v>0.170200619</c:v>
                </c:pt>
                <c:pt idx="2051">
                  <c:v>0.170328919</c:v>
                </c:pt>
                <c:pt idx="2052">
                  <c:v>0.170387029</c:v>
                </c:pt>
                <c:pt idx="2053">
                  <c:v>0.170428469</c:v>
                </c:pt>
                <c:pt idx="2054">
                  <c:v>0.17047598899999999</c:v>
                </c:pt>
                <c:pt idx="2055">
                  <c:v>0.170617249</c:v>
                </c:pt>
                <c:pt idx="2056">
                  <c:v>0.17070099899999999</c:v>
                </c:pt>
                <c:pt idx="2057">
                  <c:v>0.170836289</c:v>
                </c:pt>
                <c:pt idx="2058">
                  <c:v>0.17089099899999999</c:v>
                </c:pt>
                <c:pt idx="2059">
                  <c:v>0.17092749899999998</c:v>
                </c:pt>
                <c:pt idx="2060">
                  <c:v>0.17100067899999999</c:v>
                </c:pt>
                <c:pt idx="2061">
                  <c:v>0.17119511900000001</c:v>
                </c:pt>
                <c:pt idx="2062">
                  <c:v>0.171217169</c:v>
                </c:pt>
                <c:pt idx="2063">
                  <c:v>0.17121225900000001</c:v>
                </c:pt>
                <c:pt idx="2064">
                  <c:v>0.17141684900000001</c:v>
                </c:pt>
                <c:pt idx="2065">
                  <c:v>0.17148792899999998</c:v>
                </c:pt>
                <c:pt idx="2066">
                  <c:v>0.17151191899999998</c:v>
                </c:pt>
                <c:pt idx="2067">
                  <c:v>0.171605649</c:v>
                </c:pt>
                <c:pt idx="2068">
                  <c:v>0.171667929</c:v>
                </c:pt>
                <c:pt idx="2069">
                  <c:v>0.171817839</c:v>
                </c:pt>
                <c:pt idx="2070">
                  <c:v>0.171905009</c:v>
                </c:pt>
                <c:pt idx="2071">
                  <c:v>0.171900689</c:v>
                </c:pt>
                <c:pt idx="2072">
                  <c:v>0.172003659</c:v>
                </c:pt>
                <c:pt idx="2073">
                  <c:v>0.17213716900000001</c:v>
                </c:pt>
                <c:pt idx="2074">
                  <c:v>0.17222225899999999</c:v>
                </c:pt>
                <c:pt idx="2075">
                  <c:v>0.172270389</c:v>
                </c:pt>
                <c:pt idx="2076">
                  <c:v>0.172361879</c:v>
                </c:pt>
                <c:pt idx="2077">
                  <c:v>0.172467379</c:v>
                </c:pt>
                <c:pt idx="2078">
                  <c:v>0.172528769</c:v>
                </c:pt>
                <c:pt idx="2079">
                  <c:v>0.172632489</c:v>
                </c:pt>
                <c:pt idx="2080">
                  <c:v>0.172700139</c:v>
                </c:pt>
                <c:pt idx="2081">
                  <c:v>0.17276735900000001</c:v>
                </c:pt>
                <c:pt idx="2082">
                  <c:v>0.17281412899999998</c:v>
                </c:pt>
                <c:pt idx="2083">
                  <c:v>0.172997119</c:v>
                </c:pt>
                <c:pt idx="2084">
                  <c:v>0.17303511899999999</c:v>
                </c:pt>
                <c:pt idx="2085">
                  <c:v>0.17306075900000001</c:v>
                </c:pt>
                <c:pt idx="2086">
                  <c:v>0.173187849</c:v>
                </c:pt>
                <c:pt idx="2087">
                  <c:v>0.17326190899999999</c:v>
                </c:pt>
                <c:pt idx="2088">
                  <c:v>0.173334179</c:v>
                </c:pt>
                <c:pt idx="2089">
                  <c:v>0.17341404899999999</c:v>
                </c:pt>
                <c:pt idx="2090">
                  <c:v>0.173508839</c:v>
                </c:pt>
                <c:pt idx="2091">
                  <c:v>0.17359152899999999</c:v>
                </c:pt>
                <c:pt idx="2092">
                  <c:v>0.17365723899999999</c:v>
                </c:pt>
                <c:pt idx="2093">
                  <c:v>0.17381965899999999</c:v>
                </c:pt>
                <c:pt idx="2094">
                  <c:v>0.17386391900000001</c:v>
                </c:pt>
                <c:pt idx="2095">
                  <c:v>0.17389610899999999</c:v>
                </c:pt>
                <c:pt idx="2096">
                  <c:v>0.17402514899999999</c:v>
                </c:pt>
                <c:pt idx="2097">
                  <c:v>0.17413809899999999</c:v>
                </c:pt>
                <c:pt idx="2098">
                  <c:v>0.17416983899999999</c:v>
                </c:pt>
                <c:pt idx="2099">
                  <c:v>0.17429276899999999</c:v>
                </c:pt>
                <c:pt idx="2100">
                  <c:v>0.17439601899999999</c:v>
                </c:pt>
                <c:pt idx="2101">
                  <c:v>0.174443129</c:v>
                </c:pt>
                <c:pt idx="2102">
                  <c:v>0.174546389</c:v>
                </c:pt>
                <c:pt idx="2103">
                  <c:v>0.174643979</c:v>
                </c:pt>
                <c:pt idx="2104">
                  <c:v>0.17469092899999999</c:v>
                </c:pt>
                <c:pt idx="2105">
                  <c:v>0.17475068899999999</c:v>
                </c:pt>
                <c:pt idx="2106">
                  <c:v>0.17494216900000001</c:v>
                </c:pt>
                <c:pt idx="2107">
                  <c:v>0.174970029</c:v>
                </c:pt>
                <c:pt idx="2108">
                  <c:v>0.175002519</c:v>
                </c:pt>
                <c:pt idx="2109">
                  <c:v>0.17503948899999999</c:v>
                </c:pt>
                <c:pt idx="2110">
                  <c:v>0.175154959</c:v>
                </c:pt>
                <c:pt idx="2111">
                  <c:v>0.17528354899999998</c:v>
                </c:pt>
                <c:pt idx="2112">
                  <c:v>0.17537591899999999</c:v>
                </c:pt>
                <c:pt idx="2113">
                  <c:v>0.17539560900000001</c:v>
                </c:pt>
                <c:pt idx="2114">
                  <c:v>0.17546608899999999</c:v>
                </c:pt>
                <c:pt idx="2115">
                  <c:v>0.17562076900000001</c:v>
                </c:pt>
                <c:pt idx="2116">
                  <c:v>0.17571851899999999</c:v>
                </c:pt>
                <c:pt idx="2117">
                  <c:v>0.175687079</c:v>
                </c:pt>
                <c:pt idx="2118">
                  <c:v>0.17582013899999999</c:v>
                </c:pt>
                <c:pt idx="2119">
                  <c:v>0.17597868899999999</c:v>
                </c:pt>
                <c:pt idx="2120">
                  <c:v>0.17605870900000001</c:v>
                </c:pt>
                <c:pt idx="2121">
                  <c:v>0.176107139</c:v>
                </c:pt>
                <c:pt idx="2122">
                  <c:v>0.17612725900000001</c:v>
                </c:pt>
                <c:pt idx="2123">
                  <c:v>0.17631455900000001</c:v>
                </c:pt>
                <c:pt idx="2124">
                  <c:v>0.176309049</c:v>
                </c:pt>
                <c:pt idx="2125">
                  <c:v>0.17643972899999999</c:v>
                </c:pt>
                <c:pt idx="2126">
                  <c:v>0.17650380899999998</c:v>
                </c:pt>
                <c:pt idx="2127">
                  <c:v>0.176592319</c:v>
                </c:pt>
                <c:pt idx="2128">
                  <c:v>0.176673529</c:v>
                </c:pt>
                <c:pt idx="2129">
                  <c:v>0.17678439900000001</c:v>
                </c:pt>
                <c:pt idx="2130">
                  <c:v>0.17684161900000001</c:v>
                </c:pt>
                <c:pt idx="2131">
                  <c:v>0.17687677899999998</c:v>
                </c:pt>
                <c:pt idx="2132">
                  <c:v>0.177035049</c:v>
                </c:pt>
                <c:pt idx="2133">
                  <c:v>0.177115049</c:v>
                </c:pt>
                <c:pt idx="2134">
                  <c:v>0.17712905900000001</c:v>
                </c:pt>
                <c:pt idx="2135">
                  <c:v>0.17724677899999999</c:v>
                </c:pt>
                <c:pt idx="2136">
                  <c:v>0.17731919899999998</c:v>
                </c:pt>
                <c:pt idx="2137">
                  <c:v>0.177387299</c:v>
                </c:pt>
                <c:pt idx="2138">
                  <c:v>0.17752751899999999</c:v>
                </c:pt>
                <c:pt idx="2139">
                  <c:v>0.17756312899999999</c:v>
                </c:pt>
                <c:pt idx="2140">
                  <c:v>0.177648219</c:v>
                </c:pt>
                <c:pt idx="2141">
                  <c:v>0.177782629</c:v>
                </c:pt>
                <c:pt idx="2142">
                  <c:v>0.177826439</c:v>
                </c:pt>
                <c:pt idx="2143">
                  <c:v>0.17793267900000001</c:v>
                </c:pt>
                <c:pt idx="2144">
                  <c:v>0.177969039</c:v>
                </c:pt>
                <c:pt idx="2145">
                  <c:v>0.17808600899999999</c:v>
                </c:pt>
                <c:pt idx="2146">
                  <c:v>0.17820223899999998</c:v>
                </c:pt>
                <c:pt idx="2147">
                  <c:v>0.17831593900000001</c:v>
                </c:pt>
                <c:pt idx="2148">
                  <c:v>0.178324129</c:v>
                </c:pt>
                <c:pt idx="2149">
                  <c:v>0.17849936899999999</c:v>
                </c:pt>
                <c:pt idx="2150">
                  <c:v>0.178514269</c:v>
                </c:pt>
                <c:pt idx="2151">
                  <c:v>0.178585349</c:v>
                </c:pt>
                <c:pt idx="2152">
                  <c:v>0.17862245899999998</c:v>
                </c:pt>
                <c:pt idx="2153">
                  <c:v>0.178703219</c:v>
                </c:pt>
                <c:pt idx="2154">
                  <c:v>0.17886310899999999</c:v>
                </c:pt>
                <c:pt idx="2155">
                  <c:v>0.17889424900000001</c:v>
                </c:pt>
                <c:pt idx="2156">
                  <c:v>0.17902627899999998</c:v>
                </c:pt>
                <c:pt idx="2157">
                  <c:v>0.17909556900000001</c:v>
                </c:pt>
                <c:pt idx="2158">
                  <c:v>0.17918616900000001</c:v>
                </c:pt>
                <c:pt idx="2159">
                  <c:v>0.17922922899999999</c:v>
                </c:pt>
                <c:pt idx="2160">
                  <c:v>0.179341589</c:v>
                </c:pt>
                <c:pt idx="2161">
                  <c:v>0.17943009900000001</c:v>
                </c:pt>
                <c:pt idx="2162">
                  <c:v>0.17951471899999999</c:v>
                </c:pt>
                <c:pt idx="2163">
                  <c:v>0.179587309</c:v>
                </c:pt>
                <c:pt idx="2164">
                  <c:v>0.17963380900000001</c:v>
                </c:pt>
                <c:pt idx="2165">
                  <c:v>0.17973318899999999</c:v>
                </c:pt>
                <c:pt idx="2166">
                  <c:v>0.179779519</c:v>
                </c:pt>
                <c:pt idx="2167">
                  <c:v>0.179868639</c:v>
                </c:pt>
                <c:pt idx="2168">
                  <c:v>0.180022869</c:v>
                </c:pt>
                <c:pt idx="2169">
                  <c:v>0.17997501899999999</c:v>
                </c:pt>
                <c:pt idx="2170">
                  <c:v>0.18014281900000001</c:v>
                </c:pt>
                <c:pt idx="2171">
                  <c:v>0.18021910899999999</c:v>
                </c:pt>
                <c:pt idx="2172">
                  <c:v>0.18035083899999999</c:v>
                </c:pt>
                <c:pt idx="2173">
                  <c:v>0.18033995899999999</c:v>
                </c:pt>
                <c:pt idx="2174">
                  <c:v>0.180504309</c:v>
                </c:pt>
                <c:pt idx="2175">
                  <c:v>0.18065631900000001</c:v>
                </c:pt>
                <c:pt idx="2176">
                  <c:v>0.18072798900000001</c:v>
                </c:pt>
                <c:pt idx="2177">
                  <c:v>0.180779249</c:v>
                </c:pt>
                <c:pt idx="2178">
                  <c:v>0.18079414899999999</c:v>
                </c:pt>
                <c:pt idx="2179">
                  <c:v>0.18095597899999999</c:v>
                </c:pt>
                <c:pt idx="2180">
                  <c:v>0.18097295899999999</c:v>
                </c:pt>
                <c:pt idx="2181">
                  <c:v>0.18110230899999999</c:v>
                </c:pt>
                <c:pt idx="2182">
                  <c:v>0.18118023899999999</c:v>
                </c:pt>
                <c:pt idx="2183">
                  <c:v>0.181237909</c:v>
                </c:pt>
                <c:pt idx="2184">
                  <c:v>0.18132657899999999</c:v>
                </c:pt>
                <c:pt idx="2185">
                  <c:v>0.18141717899999998</c:v>
                </c:pt>
                <c:pt idx="2186">
                  <c:v>0.181441459</c:v>
                </c:pt>
                <c:pt idx="2187">
                  <c:v>0.181610879</c:v>
                </c:pt>
                <c:pt idx="2188">
                  <c:v>0.18165468900000001</c:v>
                </c:pt>
                <c:pt idx="2189">
                  <c:v>0.181740969</c:v>
                </c:pt>
                <c:pt idx="2190">
                  <c:v>0.181802509</c:v>
                </c:pt>
                <c:pt idx="2191">
                  <c:v>0.181890579</c:v>
                </c:pt>
                <c:pt idx="2192">
                  <c:v>0.182013809</c:v>
                </c:pt>
                <c:pt idx="2193">
                  <c:v>0.18210902900000001</c:v>
                </c:pt>
                <c:pt idx="2194">
                  <c:v>0.18217518899999999</c:v>
                </c:pt>
                <c:pt idx="2195">
                  <c:v>0.182168629</c:v>
                </c:pt>
                <c:pt idx="2196">
                  <c:v>0.18231287899999998</c:v>
                </c:pt>
                <c:pt idx="2197">
                  <c:v>0.182486179</c:v>
                </c:pt>
                <c:pt idx="2198">
                  <c:v>0.18245130900000001</c:v>
                </c:pt>
                <c:pt idx="2199">
                  <c:v>0.182559789</c:v>
                </c:pt>
                <c:pt idx="2200">
                  <c:v>0.18267868900000001</c:v>
                </c:pt>
                <c:pt idx="2201">
                  <c:v>0.18276720899999999</c:v>
                </c:pt>
                <c:pt idx="2202">
                  <c:v>0.182872119</c:v>
                </c:pt>
                <c:pt idx="2203">
                  <c:v>0.18286898900000001</c:v>
                </c:pt>
                <c:pt idx="2204">
                  <c:v>0.18292367900000001</c:v>
                </c:pt>
                <c:pt idx="2205">
                  <c:v>0.18306851899999999</c:v>
                </c:pt>
                <c:pt idx="2206">
                  <c:v>0.183137209</c:v>
                </c:pt>
                <c:pt idx="2207">
                  <c:v>0.183316019</c:v>
                </c:pt>
                <c:pt idx="2208">
                  <c:v>0.18328860899999999</c:v>
                </c:pt>
                <c:pt idx="2209">
                  <c:v>0.18336131899999999</c:v>
                </c:pt>
                <c:pt idx="2210">
                  <c:v>0.183507059</c:v>
                </c:pt>
                <c:pt idx="2211">
                  <c:v>0.183579029</c:v>
                </c:pt>
                <c:pt idx="2212">
                  <c:v>0.183626859</c:v>
                </c:pt>
                <c:pt idx="2213">
                  <c:v>0.183622389</c:v>
                </c:pt>
                <c:pt idx="2214">
                  <c:v>0.18384292899999999</c:v>
                </c:pt>
                <c:pt idx="2215">
                  <c:v>0.18394603900000001</c:v>
                </c:pt>
                <c:pt idx="2216">
                  <c:v>0.18396675900000001</c:v>
                </c:pt>
                <c:pt idx="2217">
                  <c:v>0.18408149900000001</c:v>
                </c:pt>
                <c:pt idx="2218">
                  <c:v>0.18413722899999999</c:v>
                </c:pt>
                <c:pt idx="2219">
                  <c:v>0.18428323899999999</c:v>
                </c:pt>
                <c:pt idx="2220">
                  <c:v>0.18429204899999999</c:v>
                </c:pt>
                <c:pt idx="2221">
                  <c:v>0.184356569</c:v>
                </c:pt>
                <c:pt idx="2222">
                  <c:v>0.184499469</c:v>
                </c:pt>
                <c:pt idx="2223">
                  <c:v>0.18456860899999999</c:v>
                </c:pt>
                <c:pt idx="2224">
                  <c:v>0.18466323900000001</c:v>
                </c:pt>
                <c:pt idx="2225">
                  <c:v>0.184718669</c:v>
                </c:pt>
                <c:pt idx="2226">
                  <c:v>0.184835049</c:v>
                </c:pt>
                <c:pt idx="2227">
                  <c:v>0.18494411899999999</c:v>
                </c:pt>
                <c:pt idx="2228">
                  <c:v>0.18495307899999999</c:v>
                </c:pt>
                <c:pt idx="2229">
                  <c:v>0.18510236899999999</c:v>
                </c:pt>
                <c:pt idx="2230">
                  <c:v>0.18511592899999998</c:v>
                </c:pt>
                <c:pt idx="2231">
                  <c:v>0.18522634899999998</c:v>
                </c:pt>
                <c:pt idx="2232">
                  <c:v>0.185339899</c:v>
                </c:pt>
                <c:pt idx="2233">
                  <c:v>0.18537640899999999</c:v>
                </c:pt>
                <c:pt idx="2234">
                  <c:v>0.18550186899999999</c:v>
                </c:pt>
                <c:pt idx="2235">
                  <c:v>0.18560468899999999</c:v>
                </c:pt>
                <c:pt idx="2236">
                  <c:v>0.185662359</c:v>
                </c:pt>
                <c:pt idx="2237">
                  <c:v>0.18570883899999999</c:v>
                </c:pt>
                <c:pt idx="2238">
                  <c:v>0.185828509</c:v>
                </c:pt>
                <c:pt idx="2239">
                  <c:v>0.18592805900000001</c:v>
                </c:pt>
                <c:pt idx="2240">
                  <c:v>0.185964409</c:v>
                </c:pt>
                <c:pt idx="2241">
                  <c:v>0.18611117899999999</c:v>
                </c:pt>
                <c:pt idx="2242">
                  <c:v>0.18610670900000001</c:v>
                </c:pt>
                <c:pt idx="2243">
                  <c:v>0.186236499</c:v>
                </c:pt>
                <c:pt idx="2244">
                  <c:v>0.186357049</c:v>
                </c:pt>
                <c:pt idx="2245">
                  <c:v>0.18635747899999999</c:v>
                </c:pt>
                <c:pt idx="2246">
                  <c:v>0.186430659</c:v>
                </c:pt>
                <c:pt idx="2247">
                  <c:v>0.186560749</c:v>
                </c:pt>
                <c:pt idx="2248">
                  <c:v>0.186619909</c:v>
                </c:pt>
                <c:pt idx="2249">
                  <c:v>0.18674194899999999</c:v>
                </c:pt>
                <c:pt idx="2250">
                  <c:v>0.186820019</c:v>
                </c:pt>
                <c:pt idx="2251">
                  <c:v>0.18693327900000001</c:v>
                </c:pt>
                <c:pt idx="2252">
                  <c:v>0.187009129</c:v>
                </c:pt>
                <c:pt idx="2253">
                  <c:v>0.18701970900000001</c:v>
                </c:pt>
                <c:pt idx="2254">
                  <c:v>0.187114629</c:v>
                </c:pt>
                <c:pt idx="2255">
                  <c:v>0.18719613899999998</c:v>
                </c:pt>
                <c:pt idx="2256">
                  <c:v>0.18727750900000001</c:v>
                </c:pt>
                <c:pt idx="2257">
                  <c:v>0.187418009</c:v>
                </c:pt>
                <c:pt idx="2258">
                  <c:v>0.18751830899999999</c:v>
                </c:pt>
                <c:pt idx="2259">
                  <c:v>0.187511279</c:v>
                </c:pt>
                <c:pt idx="2260">
                  <c:v>0.18768474899999998</c:v>
                </c:pt>
                <c:pt idx="2261">
                  <c:v>0.187780259</c:v>
                </c:pt>
                <c:pt idx="2262">
                  <c:v>0.18781452900000001</c:v>
                </c:pt>
                <c:pt idx="2263">
                  <c:v>0.18784060899999999</c:v>
                </c:pt>
                <c:pt idx="2264">
                  <c:v>0.187979339</c:v>
                </c:pt>
                <c:pt idx="2265">
                  <c:v>0.18804609899999999</c:v>
                </c:pt>
                <c:pt idx="2266">
                  <c:v>0.18812015900000001</c:v>
                </c:pt>
                <c:pt idx="2267">
                  <c:v>0.18822417899999999</c:v>
                </c:pt>
                <c:pt idx="2268">
                  <c:v>0.188259919</c:v>
                </c:pt>
                <c:pt idx="2269">
                  <c:v>0.188365279</c:v>
                </c:pt>
                <c:pt idx="2270">
                  <c:v>0.188489559</c:v>
                </c:pt>
                <c:pt idx="2271">
                  <c:v>0.18853813899999999</c:v>
                </c:pt>
                <c:pt idx="2272">
                  <c:v>0.18857226899999999</c:v>
                </c:pt>
                <c:pt idx="2273">
                  <c:v>0.18876000900000001</c:v>
                </c:pt>
                <c:pt idx="2274">
                  <c:v>0.188802479</c:v>
                </c:pt>
                <c:pt idx="2275">
                  <c:v>0.188826469</c:v>
                </c:pt>
                <c:pt idx="2276">
                  <c:v>0.188991889</c:v>
                </c:pt>
                <c:pt idx="2277">
                  <c:v>0.189065919</c:v>
                </c:pt>
                <c:pt idx="2278">
                  <c:v>0.189088439</c:v>
                </c:pt>
                <c:pt idx="2279">
                  <c:v>0.189254429</c:v>
                </c:pt>
                <c:pt idx="2280">
                  <c:v>0.189279169</c:v>
                </c:pt>
                <c:pt idx="2281">
                  <c:v>0.189362169</c:v>
                </c:pt>
                <c:pt idx="2282">
                  <c:v>0.18945514899999999</c:v>
                </c:pt>
                <c:pt idx="2283">
                  <c:v>0.18950879900000001</c:v>
                </c:pt>
                <c:pt idx="2284">
                  <c:v>0.18962308899999999</c:v>
                </c:pt>
                <c:pt idx="2285">
                  <c:v>0.18971368899999999</c:v>
                </c:pt>
                <c:pt idx="2286">
                  <c:v>0.18979221899999998</c:v>
                </c:pt>
                <c:pt idx="2287">
                  <c:v>0.18992036900000001</c:v>
                </c:pt>
                <c:pt idx="2288">
                  <c:v>0.19001841899999999</c:v>
                </c:pt>
                <c:pt idx="2289">
                  <c:v>0.190108269</c:v>
                </c:pt>
                <c:pt idx="2290">
                  <c:v>0.19011899899999998</c:v>
                </c:pt>
                <c:pt idx="2291">
                  <c:v>0.190172179</c:v>
                </c:pt>
                <c:pt idx="2292">
                  <c:v>0.19028946899999999</c:v>
                </c:pt>
                <c:pt idx="2293">
                  <c:v>0.190388259</c:v>
                </c:pt>
                <c:pt idx="2294">
                  <c:v>0.19045351899999999</c:v>
                </c:pt>
                <c:pt idx="2295">
                  <c:v>0.190504639</c:v>
                </c:pt>
                <c:pt idx="2296">
                  <c:v>0.19058182900000001</c:v>
                </c:pt>
                <c:pt idx="2297">
                  <c:v>0.19069775899999999</c:v>
                </c:pt>
                <c:pt idx="2298">
                  <c:v>0.190745889</c:v>
                </c:pt>
                <c:pt idx="2299">
                  <c:v>0.19089087899999999</c:v>
                </c:pt>
                <c:pt idx="2300">
                  <c:v>0.190964939</c:v>
                </c:pt>
                <c:pt idx="2301">
                  <c:v>0.191078779</c:v>
                </c:pt>
                <c:pt idx="2302">
                  <c:v>0.191088019</c:v>
                </c:pt>
                <c:pt idx="2303">
                  <c:v>0.191197109</c:v>
                </c:pt>
                <c:pt idx="2304">
                  <c:v>0.19131540899999999</c:v>
                </c:pt>
                <c:pt idx="2305">
                  <c:v>0.19141688900000001</c:v>
                </c:pt>
                <c:pt idx="2306">
                  <c:v>0.191426869</c:v>
                </c:pt>
                <c:pt idx="2307">
                  <c:v>0.19150539899999999</c:v>
                </c:pt>
                <c:pt idx="2308">
                  <c:v>0.191590339</c:v>
                </c:pt>
                <c:pt idx="2309">
                  <c:v>0.19168153899999998</c:v>
                </c:pt>
                <c:pt idx="2310">
                  <c:v>0.191764979</c:v>
                </c:pt>
                <c:pt idx="2311">
                  <c:v>0.19191175899999999</c:v>
                </c:pt>
                <c:pt idx="2312">
                  <c:v>0.19196270900000001</c:v>
                </c:pt>
                <c:pt idx="2313">
                  <c:v>0.19208266899999998</c:v>
                </c:pt>
                <c:pt idx="2314">
                  <c:v>0.19211978899999999</c:v>
                </c:pt>
                <c:pt idx="2315">
                  <c:v>0.19220605899999998</c:v>
                </c:pt>
                <c:pt idx="2316">
                  <c:v>0.192275789</c:v>
                </c:pt>
                <c:pt idx="2317">
                  <c:v>0.192326899</c:v>
                </c:pt>
                <c:pt idx="2318">
                  <c:v>0.19245743900000001</c:v>
                </c:pt>
                <c:pt idx="2319">
                  <c:v>0.19251659899999998</c:v>
                </c:pt>
                <c:pt idx="2320">
                  <c:v>0.19260808900000001</c:v>
                </c:pt>
                <c:pt idx="2321">
                  <c:v>0.19269868900000001</c:v>
                </c:pt>
                <c:pt idx="2322">
                  <c:v>0.19282444900000001</c:v>
                </c:pt>
                <c:pt idx="2323">
                  <c:v>0.192895229</c:v>
                </c:pt>
                <c:pt idx="2324">
                  <c:v>0.19294276899999999</c:v>
                </c:pt>
                <c:pt idx="2325">
                  <c:v>0.19305243899999999</c:v>
                </c:pt>
                <c:pt idx="2326">
                  <c:v>0.19312353899999998</c:v>
                </c:pt>
                <c:pt idx="2327">
                  <c:v>0.19314260899999999</c:v>
                </c:pt>
                <c:pt idx="2328">
                  <c:v>0.19328429899999999</c:v>
                </c:pt>
                <c:pt idx="2329">
                  <c:v>0.19333868900000001</c:v>
                </c:pt>
                <c:pt idx="2330">
                  <c:v>0.193475339</c:v>
                </c:pt>
                <c:pt idx="2331">
                  <c:v>0.19353985900000001</c:v>
                </c:pt>
                <c:pt idx="2332">
                  <c:v>0.19360048899999999</c:v>
                </c:pt>
                <c:pt idx="2333">
                  <c:v>0.193733129</c:v>
                </c:pt>
                <c:pt idx="2334">
                  <c:v>0.19383847900000001</c:v>
                </c:pt>
                <c:pt idx="2335">
                  <c:v>0.193832959</c:v>
                </c:pt>
                <c:pt idx="2336">
                  <c:v>0.193936689</c:v>
                </c:pt>
                <c:pt idx="2337">
                  <c:v>0.19404485899999999</c:v>
                </c:pt>
                <c:pt idx="2338">
                  <c:v>0.19414484900000001</c:v>
                </c:pt>
                <c:pt idx="2339">
                  <c:v>0.19411788899999999</c:v>
                </c:pt>
                <c:pt idx="2340">
                  <c:v>0.194271209</c:v>
                </c:pt>
                <c:pt idx="2341">
                  <c:v>0.19436001899999999</c:v>
                </c:pt>
                <c:pt idx="2342">
                  <c:v>0.194481459</c:v>
                </c:pt>
                <c:pt idx="2343">
                  <c:v>0.194531379</c:v>
                </c:pt>
                <c:pt idx="2344">
                  <c:v>0.19460975899999999</c:v>
                </c:pt>
                <c:pt idx="2345">
                  <c:v>0.19469618899999999</c:v>
                </c:pt>
                <c:pt idx="2346">
                  <c:v>0.19477501899999999</c:v>
                </c:pt>
                <c:pt idx="2347">
                  <c:v>0.19485471900000001</c:v>
                </c:pt>
                <c:pt idx="2348">
                  <c:v>0.194888859</c:v>
                </c:pt>
                <c:pt idx="2349">
                  <c:v>0.19506722900000001</c:v>
                </c:pt>
                <c:pt idx="2350">
                  <c:v>0.195116549</c:v>
                </c:pt>
                <c:pt idx="2351">
                  <c:v>0.19521846900000001</c:v>
                </c:pt>
                <c:pt idx="2352">
                  <c:v>0.195296109</c:v>
                </c:pt>
                <c:pt idx="2353">
                  <c:v>0.195332169</c:v>
                </c:pt>
                <c:pt idx="2354">
                  <c:v>0.19549265899999999</c:v>
                </c:pt>
                <c:pt idx="2355">
                  <c:v>0.195481759</c:v>
                </c:pt>
                <c:pt idx="2356">
                  <c:v>0.19552170899999999</c:v>
                </c:pt>
                <c:pt idx="2357">
                  <c:v>0.19570321899999998</c:v>
                </c:pt>
                <c:pt idx="2358">
                  <c:v>0.195798429</c:v>
                </c:pt>
                <c:pt idx="2359">
                  <c:v>0.19586473900000001</c:v>
                </c:pt>
                <c:pt idx="2360">
                  <c:v>0.195953559</c:v>
                </c:pt>
                <c:pt idx="2361">
                  <c:v>0.19602551900000001</c:v>
                </c:pt>
                <c:pt idx="2362">
                  <c:v>0.19609093899999999</c:v>
                </c:pt>
                <c:pt idx="2363">
                  <c:v>0.19622832900000001</c:v>
                </c:pt>
                <c:pt idx="2364">
                  <c:v>0.19623383899999999</c:v>
                </c:pt>
                <c:pt idx="2365">
                  <c:v>0.196374509</c:v>
                </c:pt>
                <c:pt idx="2366">
                  <c:v>0.196420859</c:v>
                </c:pt>
                <c:pt idx="2367">
                  <c:v>0.19650414899999999</c:v>
                </c:pt>
                <c:pt idx="2368">
                  <c:v>0.19659921899999999</c:v>
                </c:pt>
                <c:pt idx="2369">
                  <c:v>0.19667088899999999</c:v>
                </c:pt>
                <c:pt idx="2370">
                  <c:v>0.196802169</c:v>
                </c:pt>
                <c:pt idx="2371">
                  <c:v>0.19688339899999999</c:v>
                </c:pt>
                <c:pt idx="2372">
                  <c:v>0.196906479</c:v>
                </c:pt>
                <c:pt idx="2373">
                  <c:v>0.197043569</c:v>
                </c:pt>
                <c:pt idx="2374">
                  <c:v>0.19713699900000001</c:v>
                </c:pt>
                <c:pt idx="2375">
                  <c:v>0.19716143899999999</c:v>
                </c:pt>
                <c:pt idx="2376">
                  <c:v>0.19718959899999999</c:v>
                </c:pt>
                <c:pt idx="2377">
                  <c:v>0.197354259</c:v>
                </c:pt>
                <c:pt idx="2378">
                  <c:v>0.197454989</c:v>
                </c:pt>
                <c:pt idx="2379">
                  <c:v>0.19750788899999999</c:v>
                </c:pt>
                <c:pt idx="2380">
                  <c:v>0.19756510899999999</c:v>
                </c:pt>
                <c:pt idx="2381">
                  <c:v>0.19768640900000001</c:v>
                </c:pt>
                <c:pt idx="2382">
                  <c:v>0.19775896900000001</c:v>
                </c:pt>
                <c:pt idx="2383">
                  <c:v>0.19781499899999999</c:v>
                </c:pt>
                <c:pt idx="2384">
                  <c:v>0.19789874899999998</c:v>
                </c:pt>
                <c:pt idx="2385">
                  <c:v>0.19798606899999999</c:v>
                </c:pt>
                <c:pt idx="2386">
                  <c:v>0.198114809</c:v>
                </c:pt>
                <c:pt idx="2387">
                  <c:v>0.19819318899999999</c:v>
                </c:pt>
                <c:pt idx="2388">
                  <c:v>0.198301229</c:v>
                </c:pt>
                <c:pt idx="2389">
                  <c:v>0.19831390899999998</c:v>
                </c:pt>
                <c:pt idx="2390">
                  <c:v>0.19842311900000001</c:v>
                </c:pt>
                <c:pt idx="2391">
                  <c:v>0.19848465900000001</c:v>
                </c:pt>
                <c:pt idx="2392">
                  <c:v>0.19861474900000001</c:v>
                </c:pt>
                <c:pt idx="2393">
                  <c:v>0.19871145900000001</c:v>
                </c:pt>
                <c:pt idx="2394">
                  <c:v>0.19882350900000001</c:v>
                </c:pt>
                <c:pt idx="2395">
                  <c:v>0.198816509</c:v>
                </c:pt>
                <c:pt idx="2396">
                  <c:v>0.198958519</c:v>
                </c:pt>
                <c:pt idx="2397">
                  <c:v>0.19897788899999999</c:v>
                </c:pt>
                <c:pt idx="2398">
                  <c:v>0.19905894899999999</c:v>
                </c:pt>
                <c:pt idx="2399">
                  <c:v>0.199168769</c:v>
                </c:pt>
                <c:pt idx="2400">
                  <c:v>0.199219439</c:v>
                </c:pt>
                <c:pt idx="2401">
                  <c:v>0.19936099899999998</c:v>
                </c:pt>
                <c:pt idx="2402">
                  <c:v>0.199466649</c:v>
                </c:pt>
                <c:pt idx="2403">
                  <c:v>0.199501809</c:v>
                </c:pt>
                <c:pt idx="2404">
                  <c:v>0.19960209900000001</c:v>
                </c:pt>
                <c:pt idx="2405">
                  <c:v>0.199662899</c:v>
                </c:pt>
                <c:pt idx="2406">
                  <c:v>0.19974335900000001</c:v>
                </c:pt>
                <c:pt idx="2407">
                  <c:v>0.19977075899999999</c:v>
                </c:pt>
                <c:pt idx="2408">
                  <c:v>0.19994495900000001</c:v>
                </c:pt>
                <c:pt idx="2409">
                  <c:v>0.200016219</c:v>
                </c:pt>
                <c:pt idx="2410">
                  <c:v>0.200077739</c:v>
                </c:pt>
                <c:pt idx="2411">
                  <c:v>0.20016699899999998</c:v>
                </c:pt>
                <c:pt idx="2412">
                  <c:v>0.200280399</c:v>
                </c:pt>
                <c:pt idx="2413">
                  <c:v>0.200259839</c:v>
                </c:pt>
                <c:pt idx="2414">
                  <c:v>0.20046576899999999</c:v>
                </c:pt>
                <c:pt idx="2415">
                  <c:v>0.20049555899999999</c:v>
                </c:pt>
                <c:pt idx="2416">
                  <c:v>0.20064802900000001</c:v>
                </c:pt>
                <c:pt idx="2417">
                  <c:v>0.20065962900000001</c:v>
                </c:pt>
                <c:pt idx="2418">
                  <c:v>0.200738309</c:v>
                </c:pt>
                <c:pt idx="2419">
                  <c:v>0.200839189</c:v>
                </c:pt>
                <c:pt idx="2420">
                  <c:v>0.20093412899999999</c:v>
                </c:pt>
                <c:pt idx="2421">
                  <c:v>0.200971069</c:v>
                </c:pt>
                <c:pt idx="2422">
                  <c:v>0.201108749</c:v>
                </c:pt>
                <c:pt idx="2423">
                  <c:v>0.20114896899999998</c:v>
                </c:pt>
                <c:pt idx="2424">
                  <c:v>0.20121961899999999</c:v>
                </c:pt>
                <c:pt idx="2425">
                  <c:v>0.20134685899999999</c:v>
                </c:pt>
                <c:pt idx="2426">
                  <c:v>0.20139500899999999</c:v>
                </c:pt>
                <c:pt idx="2427">
                  <c:v>0.20155593899999999</c:v>
                </c:pt>
                <c:pt idx="2428">
                  <c:v>0.20159750900000001</c:v>
                </c:pt>
                <c:pt idx="2429">
                  <c:v>0.201602429</c:v>
                </c:pt>
                <c:pt idx="2430">
                  <c:v>0.201782289</c:v>
                </c:pt>
                <c:pt idx="2431">
                  <c:v>0.20185544899999999</c:v>
                </c:pt>
                <c:pt idx="2432">
                  <c:v>0.201922359</c:v>
                </c:pt>
                <c:pt idx="2433">
                  <c:v>0.20199372899999998</c:v>
                </c:pt>
                <c:pt idx="2434">
                  <c:v>0.202145729</c:v>
                </c:pt>
                <c:pt idx="2435">
                  <c:v>0.20208224899999999</c:v>
                </c:pt>
                <c:pt idx="2436">
                  <c:v>0.202245549</c:v>
                </c:pt>
                <c:pt idx="2437">
                  <c:v>0.20240142899999999</c:v>
                </c:pt>
                <c:pt idx="2438">
                  <c:v>0.20248099899999999</c:v>
                </c:pt>
                <c:pt idx="2439">
                  <c:v>0.20248861900000001</c:v>
                </c:pt>
                <c:pt idx="2440">
                  <c:v>0.20252719899999999</c:v>
                </c:pt>
                <c:pt idx="2441">
                  <c:v>0.202712269</c:v>
                </c:pt>
                <c:pt idx="2442">
                  <c:v>0.202778129</c:v>
                </c:pt>
                <c:pt idx="2443">
                  <c:v>0.20285531900000001</c:v>
                </c:pt>
                <c:pt idx="2444">
                  <c:v>0.20284697899999998</c:v>
                </c:pt>
                <c:pt idx="2445">
                  <c:v>0.20301833899999999</c:v>
                </c:pt>
                <c:pt idx="2446">
                  <c:v>0.20309969899999999</c:v>
                </c:pt>
                <c:pt idx="2447">
                  <c:v>0.20316540899999999</c:v>
                </c:pt>
                <c:pt idx="2448">
                  <c:v>0.20319833900000001</c:v>
                </c:pt>
                <c:pt idx="2449">
                  <c:v>0.203326639</c:v>
                </c:pt>
                <c:pt idx="2450">
                  <c:v>0.20344346899999999</c:v>
                </c:pt>
                <c:pt idx="2451">
                  <c:v>0.20348012900000001</c:v>
                </c:pt>
                <c:pt idx="2452">
                  <c:v>0.20358875900000001</c:v>
                </c:pt>
                <c:pt idx="2453">
                  <c:v>0.203662959</c:v>
                </c:pt>
                <c:pt idx="2454">
                  <c:v>0.20375072899999999</c:v>
                </c:pt>
                <c:pt idx="2455">
                  <c:v>0.203831179</c:v>
                </c:pt>
                <c:pt idx="2456">
                  <c:v>0.203876049</c:v>
                </c:pt>
                <c:pt idx="2457">
                  <c:v>0.203953829</c:v>
                </c:pt>
                <c:pt idx="2458">
                  <c:v>0.20403845900000001</c:v>
                </c:pt>
                <c:pt idx="2459">
                  <c:v>0.204091669</c:v>
                </c:pt>
                <c:pt idx="2460">
                  <c:v>0.20423307899999998</c:v>
                </c:pt>
                <c:pt idx="2461">
                  <c:v>0.204295369</c:v>
                </c:pt>
                <c:pt idx="2462">
                  <c:v>0.20443960899999999</c:v>
                </c:pt>
                <c:pt idx="2463">
                  <c:v>0.20446434899999999</c:v>
                </c:pt>
                <c:pt idx="2464">
                  <c:v>0.20458757899999999</c:v>
                </c:pt>
                <c:pt idx="2465">
                  <c:v>0.20466446899999999</c:v>
                </c:pt>
                <c:pt idx="2466">
                  <c:v>0.20472183899999999</c:v>
                </c:pt>
                <c:pt idx="2467">
                  <c:v>0.204857289</c:v>
                </c:pt>
                <c:pt idx="2468">
                  <c:v>0.20492763899999999</c:v>
                </c:pt>
                <c:pt idx="2469">
                  <c:v>0.20499497899999999</c:v>
                </c:pt>
                <c:pt idx="2470">
                  <c:v>0.20505278899999999</c:v>
                </c:pt>
                <c:pt idx="2471">
                  <c:v>0.205151899</c:v>
                </c:pt>
                <c:pt idx="2472">
                  <c:v>0.205233839</c:v>
                </c:pt>
                <c:pt idx="2473">
                  <c:v>0.20536437899999999</c:v>
                </c:pt>
                <c:pt idx="2474">
                  <c:v>0.20535572899999999</c:v>
                </c:pt>
                <c:pt idx="2475">
                  <c:v>0.205518749</c:v>
                </c:pt>
                <c:pt idx="2476">
                  <c:v>0.205588939</c:v>
                </c:pt>
                <c:pt idx="2477">
                  <c:v>0.20561053900000001</c:v>
                </c:pt>
                <c:pt idx="2478">
                  <c:v>0.205753449</c:v>
                </c:pt>
                <c:pt idx="2479">
                  <c:v>0.205799489</c:v>
                </c:pt>
                <c:pt idx="2480">
                  <c:v>0.20586162899999999</c:v>
                </c:pt>
                <c:pt idx="2481">
                  <c:v>0.205998719</c:v>
                </c:pt>
                <c:pt idx="2482">
                  <c:v>0.206066369</c:v>
                </c:pt>
                <c:pt idx="2483">
                  <c:v>0.20615560899999999</c:v>
                </c:pt>
                <c:pt idx="2484">
                  <c:v>0.20621165899999999</c:v>
                </c:pt>
                <c:pt idx="2485">
                  <c:v>0.206311049</c:v>
                </c:pt>
                <c:pt idx="2486">
                  <c:v>0.206418779</c:v>
                </c:pt>
                <c:pt idx="2487">
                  <c:v>0.20650907899999998</c:v>
                </c:pt>
                <c:pt idx="2488">
                  <c:v>0.20656080899999998</c:v>
                </c:pt>
                <c:pt idx="2489">
                  <c:v>0.20660087899999999</c:v>
                </c:pt>
                <c:pt idx="2490">
                  <c:v>0.20671873899999998</c:v>
                </c:pt>
                <c:pt idx="2491">
                  <c:v>0.20686030899999999</c:v>
                </c:pt>
                <c:pt idx="2492">
                  <c:v>0.20690424899999998</c:v>
                </c:pt>
                <c:pt idx="2493">
                  <c:v>0.20699590900000001</c:v>
                </c:pt>
                <c:pt idx="2494">
                  <c:v>0.20708158900000001</c:v>
                </c:pt>
                <c:pt idx="2495">
                  <c:v>0.207099019</c:v>
                </c:pt>
                <c:pt idx="2496">
                  <c:v>0.20720406899999999</c:v>
                </c:pt>
                <c:pt idx="2497">
                  <c:v>0.20733549900000001</c:v>
                </c:pt>
                <c:pt idx="2498">
                  <c:v>0.20738720899999999</c:v>
                </c:pt>
                <c:pt idx="2499">
                  <c:v>0.207432059</c:v>
                </c:pt>
                <c:pt idx="2500">
                  <c:v>0.207545479</c:v>
                </c:pt>
                <c:pt idx="2501">
                  <c:v>0.207583459</c:v>
                </c:pt>
                <c:pt idx="2502">
                  <c:v>0.20772204899999999</c:v>
                </c:pt>
                <c:pt idx="2503">
                  <c:v>0.207756159</c:v>
                </c:pt>
                <c:pt idx="2504">
                  <c:v>0.20788579900000001</c:v>
                </c:pt>
                <c:pt idx="2505">
                  <c:v>0.20801707899999999</c:v>
                </c:pt>
                <c:pt idx="2506">
                  <c:v>0.208076239</c:v>
                </c:pt>
                <c:pt idx="2507">
                  <c:v>0.208151789</c:v>
                </c:pt>
                <c:pt idx="2508">
                  <c:v>0.20823461900000001</c:v>
                </c:pt>
                <c:pt idx="2509">
                  <c:v>0.20828887900000001</c:v>
                </c:pt>
                <c:pt idx="2510">
                  <c:v>0.208353549</c:v>
                </c:pt>
                <c:pt idx="2511">
                  <c:v>0.20846247900000001</c:v>
                </c:pt>
                <c:pt idx="2512">
                  <c:v>0.20856245900000001</c:v>
                </c:pt>
                <c:pt idx="2513">
                  <c:v>0.20860178900000001</c:v>
                </c:pt>
                <c:pt idx="2514">
                  <c:v>0.20867660899999999</c:v>
                </c:pt>
                <c:pt idx="2515">
                  <c:v>0.208802669</c:v>
                </c:pt>
                <c:pt idx="2516">
                  <c:v>0.20893662899999998</c:v>
                </c:pt>
                <c:pt idx="2517">
                  <c:v>0.208921879</c:v>
                </c:pt>
                <c:pt idx="2518">
                  <c:v>0.20906999900000001</c:v>
                </c:pt>
                <c:pt idx="2519">
                  <c:v>0.209130499</c:v>
                </c:pt>
                <c:pt idx="2520">
                  <c:v>0.20923450899999999</c:v>
                </c:pt>
                <c:pt idx="2521">
                  <c:v>0.20931049899999998</c:v>
                </c:pt>
                <c:pt idx="2522">
                  <c:v>0.209398109</c:v>
                </c:pt>
                <c:pt idx="2523">
                  <c:v>0.209472929</c:v>
                </c:pt>
                <c:pt idx="2524">
                  <c:v>0.20959630900000001</c:v>
                </c:pt>
                <c:pt idx="2525">
                  <c:v>0.20961880899999999</c:v>
                </c:pt>
                <c:pt idx="2526">
                  <c:v>0.20970254899999999</c:v>
                </c:pt>
                <c:pt idx="2527">
                  <c:v>0.209813269</c:v>
                </c:pt>
                <c:pt idx="2528">
                  <c:v>0.20987017899999999</c:v>
                </c:pt>
                <c:pt idx="2529">
                  <c:v>0.20999267899999999</c:v>
                </c:pt>
                <c:pt idx="2530">
                  <c:v>0.21004825899999999</c:v>
                </c:pt>
                <c:pt idx="2531">
                  <c:v>0.21012708899999999</c:v>
                </c:pt>
                <c:pt idx="2532">
                  <c:v>0.21019860900000001</c:v>
                </c:pt>
                <c:pt idx="2533">
                  <c:v>0.21027206900000001</c:v>
                </c:pt>
                <c:pt idx="2534">
                  <c:v>0.21037935899999999</c:v>
                </c:pt>
                <c:pt idx="2535">
                  <c:v>0.21050765899999999</c:v>
                </c:pt>
                <c:pt idx="2536">
                  <c:v>0.21058080900000001</c:v>
                </c:pt>
                <c:pt idx="2537">
                  <c:v>0.21063938900000001</c:v>
                </c:pt>
                <c:pt idx="2538">
                  <c:v>0.21073191899999999</c:v>
                </c:pt>
                <c:pt idx="2539">
                  <c:v>0.210795389</c:v>
                </c:pt>
                <c:pt idx="2540">
                  <c:v>0.210840689</c:v>
                </c:pt>
                <c:pt idx="2541">
                  <c:v>0.21096527900000001</c:v>
                </c:pt>
                <c:pt idx="2542">
                  <c:v>0.211056469</c:v>
                </c:pt>
                <c:pt idx="2543">
                  <c:v>0.21112456899999998</c:v>
                </c:pt>
                <c:pt idx="2544">
                  <c:v>0.21120488900000001</c:v>
                </c:pt>
                <c:pt idx="2545">
                  <c:v>0.21131008899999998</c:v>
                </c:pt>
                <c:pt idx="2546">
                  <c:v>0.21139263899999999</c:v>
                </c:pt>
                <c:pt idx="2547">
                  <c:v>0.21144687899999998</c:v>
                </c:pt>
                <c:pt idx="2548">
                  <c:v>0.21153956899999998</c:v>
                </c:pt>
                <c:pt idx="2549">
                  <c:v>0.21160110900000001</c:v>
                </c:pt>
                <c:pt idx="2550">
                  <c:v>0.211744459</c:v>
                </c:pt>
                <c:pt idx="2551">
                  <c:v>0.21176457900000001</c:v>
                </c:pt>
                <c:pt idx="2552">
                  <c:v>0.21188690900000001</c:v>
                </c:pt>
                <c:pt idx="2553">
                  <c:v>0.21194681900000001</c:v>
                </c:pt>
                <c:pt idx="2554">
                  <c:v>0.21205544900000001</c:v>
                </c:pt>
                <c:pt idx="2555">
                  <c:v>0.212123689</c:v>
                </c:pt>
                <c:pt idx="2556">
                  <c:v>0.21220206899999999</c:v>
                </c:pt>
                <c:pt idx="2557">
                  <c:v>0.21228924900000001</c:v>
                </c:pt>
                <c:pt idx="2558">
                  <c:v>0.21235599900000002</c:v>
                </c:pt>
                <c:pt idx="2559">
                  <c:v>0.21245196900000002</c:v>
                </c:pt>
                <c:pt idx="2560">
                  <c:v>0.21254866900000002</c:v>
                </c:pt>
                <c:pt idx="2561">
                  <c:v>0.212582049</c:v>
                </c:pt>
                <c:pt idx="2562">
                  <c:v>0.21270453899999997</c:v>
                </c:pt>
                <c:pt idx="2563">
                  <c:v>0.21275803900000001</c:v>
                </c:pt>
                <c:pt idx="2564">
                  <c:v>0.212847289</c:v>
                </c:pt>
                <c:pt idx="2565">
                  <c:v>0.21298899900000001</c:v>
                </c:pt>
                <c:pt idx="2566">
                  <c:v>0.21309539900000002</c:v>
                </c:pt>
                <c:pt idx="2567">
                  <c:v>0.21310314899999999</c:v>
                </c:pt>
                <c:pt idx="2568">
                  <c:v>0.21318316900000001</c:v>
                </c:pt>
                <c:pt idx="2569">
                  <c:v>0.21331399899999998</c:v>
                </c:pt>
                <c:pt idx="2570">
                  <c:v>0.213365849</c:v>
                </c:pt>
                <c:pt idx="2571">
                  <c:v>0.21342038899999999</c:v>
                </c:pt>
                <c:pt idx="2572">
                  <c:v>0.21354615900000001</c:v>
                </c:pt>
                <c:pt idx="2573">
                  <c:v>0.21364912899999999</c:v>
                </c:pt>
                <c:pt idx="2574">
                  <c:v>0.213710069</c:v>
                </c:pt>
                <c:pt idx="2575">
                  <c:v>0.213783379</c:v>
                </c:pt>
                <c:pt idx="2576">
                  <c:v>0.21382823899999998</c:v>
                </c:pt>
                <c:pt idx="2577">
                  <c:v>0.21398096900000002</c:v>
                </c:pt>
                <c:pt idx="2578">
                  <c:v>0.21398856900000002</c:v>
                </c:pt>
                <c:pt idx="2579">
                  <c:v>0.21410479900000001</c:v>
                </c:pt>
                <c:pt idx="2580">
                  <c:v>0.21420478900000001</c:v>
                </c:pt>
                <c:pt idx="2581">
                  <c:v>0.21433144900000001</c:v>
                </c:pt>
                <c:pt idx="2582">
                  <c:v>0.21435454900000001</c:v>
                </c:pt>
                <c:pt idx="2583">
                  <c:v>0.21447568899999997</c:v>
                </c:pt>
                <c:pt idx="2584">
                  <c:v>0.21451323900000002</c:v>
                </c:pt>
                <c:pt idx="2585">
                  <c:v>0.21459087900000001</c:v>
                </c:pt>
                <c:pt idx="2586">
                  <c:v>0.21466657900000002</c:v>
                </c:pt>
                <c:pt idx="2587">
                  <c:v>0.214743619</c:v>
                </c:pt>
                <c:pt idx="2588">
                  <c:v>0.21490051900000001</c:v>
                </c:pt>
                <c:pt idx="2589">
                  <c:v>0.214912889</c:v>
                </c:pt>
                <c:pt idx="2590">
                  <c:v>0.215051469</c:v>
                </c:pt>
                <c:pt idx="2591">
                  <c:v>0.21506145900000001</c:v>
                </c:pt>
                <c:pt idx="2592">
                  <c:v>0.21516918899999998</c:v>
                </c:pt>
                <c:pt idx="2593">
                  <c:v>0.215205849</c:v>
                </c:pt>
                <c:pt idx="2594">
                  <c:v>0.21536632900000002</c:v>
                </c:pt>
                <c:pt idx="2595">
                  <c:v>0.21547659899999999</c:v>
                </c:pt>
                <c:pt idx="2596">
                  <c:v>0.215565269</c:v>
                </c:pt>
                <c:pt idx="2597">
                  <c:v>0.215595219</c:v>
                </c:pt>
                <c:pt idx="2598">
                  <c:v>0.21568461900000002</c:v>
                </c:pt>
                <c:pt idx="2599">
                  <c:v>0.21582647900000002</c:v>
                </c:pt>
                <c:pt idx="2600">
                  <c:v>0.21583139899999998</c:v>
                </c:pt>
                <c:pt idx="2601">
                  <c:v>0.215936299</c:v>
                </c:pt>
                <c:pt idx="2602">
                  <c:v>0.21608560900000001</c:v>
                </c:pt>
                <c:pt idx="2603">
                  <c:v>0.21608918900000001</c:v>
                </c:pt>
                <c:pt idx="2604">
                  <c:v>0.216220619</c:v>
                </c:pt>
                <c:pt idx="2605">
                  <c:v>0.21627381899999998</c:v>
                </c:pt>
                <c:pt idx="2606">
                  <c:v>0.21638795900000002</c:v>
                </c:pt>
                <c:pt idx="2607">
                  <c:v>0.21645620900000001</c:v>
                </c:pt>
                <c:pt idx="2608">
                  <c:v>0.21653145899999998</c:v>
                </c:pt>
                <c:pt idx="2609">
                  <c:v>0.216608939</c:v>
                </c:pt>
                <c:pt idx="2610">
                  <c:v>0.216673909</c:v>
                </c:pt>
                <c:pt idx="2611">
                  <c:v>0.21674632900000002</c:v>
                </c:pt>
                <c:pt idx="2612">
                  <c:v>0.216888939</c:v>
                </c:pt>
                <c:pt idx="2613">
                  <c:v>0.216979529</c:v>
                </c:pt>
                <c:pt idx="2614">
                  <c:v>0.21706446899999998</c:v>
                </c:pt>
                <c:pt idx="2615">
                  <c:v>0.21709352900000001</c:v>
                </c:pt>
                <c:pt idx="2616">
                  <c:v>0.21722450900000001</c:v>
                </c:pt>
                <c:pt idx="2617">
                  <c:v>0.21729573899999999</c:v>
                </c:pt>
                <c:pt idx="2618">
                  <c:v>0.21734922899999998</c:v>
                </c:pt>
                <c:pt idx="2619">
                  <c:v>0.21739244899999999</c:v>
                </c:pt>
                <c:pt idx="2620">
                  <c:v>0.21754875899999998</c:v>
                </c:pt>
                <c:pt idx="2621">
                  <c:v>0.217601659</c:v>
                </c:pt>
                <c:pt idx="2622">
                  <c:v>0.21766766900000001</c:v>
                </c:pt>
                <c:pt idx="2623">
                  <c:v>0.21777480900000001</c:v>
                </c:pt>
                <c:pt idx="2624">
                  <c:v>0.21790340899999999</c:v>
                </c:pt>
                <c:pt idx="2625">
                  <c:v>0.21790340899999999</c:v>
                </c:pt>
                <c:pt idx="2626">
                  <c:v>0.21800085899999999</c:v>
                </c:pt>
                <c:pt idx="2627">
                  <c:v>0.21808981900000002</c:v>
                </c:pt>
                <c:pt idx="2628">
                  <c:v>0.21821811899999999</c:v>
                </c:pt>
                <c:pt idx="2629">
                  <c:v>0.21826400899999998</c:v>
                </c:pt>
                <c:pt idx="2630">
                  <c:v>0.21829649899999998</c:v>
                </c:pt>
                <c:pt idx="2631">
                  <c:v>0.21848156899999999</c:v>
                </c:pt>
                <c:pt idx="2632">
                  <c:v>0.21855771899999998</c:v>
                </c:pt>
                <c:pt idx="2633">
                  <c:v>0.218581109</c:v>
                </c:pt>
                <c:pt idx="2634">
                  <c:v>0.21865799899999999</c:v>
                </c:pt>
                <c:pt idx="2635">
                  <c:v>0.21881177899999998</c:v>
                </c:pt>
                <c:pt idx="2636">
                  <c:v>0.21885186899999998</c:v>
                </c:pt>
                <c:pt idx="2637">
                  <c:v>0.21887749899999998</c:v>
                </c:pt>
                <c:pt idx="2638">
                  <c:v>0.219011609</c:v>
                </c:pt>
                <c:pt idx="2639">
                  <c:v>0.21912902899999998</c:v>
                </c:pt>
                <c:pt idx="2640">
                  <c:v>0.21917908899999999</c:v>
                </c:pt>
                <c:pt idx="2641">
                  <c:v>0.21925106900000002</c:v>
                </c:pt>
                <c:pt idx="2642">
                  <c:v>0.21931945899999999</c:v>
                </c:pt>
                <c:pt idx="2643">
                  <c:v>0.21942421899999998</c:v>
                </c:pt>
                <c:pt idx="2644">
                  <c:v>0.219543129</c:v>
                </c:pt>
                <c:pt idx="2645">
                  <c:v>0.21959408899999999</c:v>
                </c:pt>
                <c:pt idx="2646">
                  <c:v>0.21968721899999999</c:v>
                </c:pt>
                <c:pt idx="2647">
                  <c:v>0.21975546899999998</c:v>
                </c:pt>
                <c:pt idx="2648">
                  <c:v>0.21985902899999998</c:v>
                </c:pt>
                <c:pt idx="2649">
                  <c:v>0.21993308899999997</c:v>
                </c:pt>
                <c:pt idx="2650">
                  <c:v>0.22002353899999999</c:v>
                </c:pt>
                <c:pt idx="2651">
                  <c:v>0.22012456899999999</c:v>
                </c:pt>
                <c:pt idx="2652">
                  <c:v>0.22015690900000001</c:v>
                </c:pt>
                <c:pt idx="2653">
                  <c:v>0.22026121900000001</c:v>
                </c:pt>
                <c:pt idx="2654">
                  <c:v>0.22033392899999998</c:v>
                </c:pt>
                <c:pt idx="2655">
                  <c:v>0.22042199899999998</c:v>
                </c:pt>
                <c:pt idx="2656">
                  <c:v>0.220468789</c:v>
                </c:pt>
                <c:pt idx="2657">
                  <c:v>0.220627189</c:v>
                </c:pt>
                <c:pt idx="2658">
                  <c:v>0.220733289</c:v>
                </c:pt>
                <c:pt idx="2659">
                  <c:v>0.22074848899999999</c:v>
                </c:pt>
                <c:pt idx="2660">
                  <c:v>0.22084951899999999</c:v>
                </c:pt>
                <c:pt idx="2661">
                  <c:v>0.22094174900000002</c:v>
                </c:pt>
                <c:pt idx="2662">
                  <c:v>0.22096365899999998</c:v>
                </c:pt>
                <c:pt idx="2663">
                  <c:v>0.22104411899999998</c:v>
                </c:pt>
                <c:pt idx="2664">
                  <c:v>0.22116824899999998</c:v>
                </c:pt>
                <c:pt idx="2665">
                  <c:v>0.22127329899999998</c:v>
                </c:pt>
                <c:pt idx="2666">
                  <c:v>0.221371649</c:v>
                </c:pt>
                <c:pt idx="2667">
                  <c:v>0.221477749</c:v>
                </c:pt>
                <c:pt idx="2668">
                  <c:v>0.22152855900000001</c:v>
                </c:pt>
                <c:pt idx="2669">
                  <c:v>0.221588909</c:v>
                </c:pt>
                <c:pt idx="2670">
                  <c:v>0.221596509</c:v>
                </c:pt>
                <c:pt idx="2671">
                  <c:v>0.22180243900000002</c:v>
                </c:pt>
                <c:pt idx="2672">
                  <c:v>0.22184177900000002</c:v>
                </c:pt>
                <c:pt idx="2673">
                  <c:v>0.22189110899999998</c:v>
                </c:pt>
                <c:pt idx="2674">
                  <c:v>0.221984389</c:v>
                </c:pt>
                <c:pt idx="2675">
                  <c:v>0.22210299900000002</c:v>
                </c:pt>
                <c:pt idx="2676">
                  <c:v>0.22210046900000002</c:v>
                </c:pt>
                <c:pt idx="2677">
                  <c:v>0.22225230899999998</c:v>
                </c:pt>
                <c:pt idx="2678">
                  <c:v>0.22234513899999997</c:v>
                </c:pt>
                <c:pt idx="2679">
                  <c:v>0.22241055900000001</c:v>
                </c:pt>
                <c:pt idx="2680">
                  <c:v>0.22256567900000002</c:v>
                </c:pt>
                <c:pt idx="2681">
                  <c:v>0.22259622899999998</c:v>
                </c:pt>
                <c:pt idx="2682">
                  <c:v>0.222707239</c:v>
                </c:pt>
                <c:pt idx="2683">
                  <c:v>0.22272035899999998</c:v>
                </c:pt>
                <c:pt idx="2684">
                  <c:v>0.22275551900000001</c:v>
                </c:pt>
                <c:pt idx="2685">
                  <c:v>0.222915109</c:v>
                </c:pt>
                <c:pt idx="2686">
                  <c:v>0.22303610899999998</c:v>
                </c:pt>
                <c:pt idx="2687">
                  <c:v>0.22305637899999997</c:v>
                </c:pt>
                <c:pt idx="2688">
                  <c:v>0.223141759</c:v>
                </c:pt>
                <c:pt idx="2689">
                  <c:v>0.22325187899999999</c:v>
                </c:pt>
                <c:pt idx="2690">
                  <c:v>0.22331356899999999</c:v>
                </c:pt>
                <c:pt idx="2691">
                  <c:v>0.22332027900000001</c:v>
                </c:pt>
                <c:pt idx="2692">
                  <c:v>0.22353171900000002</c:v>
                </c:pt>
                <c:pt idx="2693">
                  <c:v>0.223568979</c:v>
                </c:pt>
                <c:pt idx="2694">
                  <c:v>0.22368117900000001</c:v>
                </c:pt>
                <c:pt idx="2695">
                  <c:v>0.22373884900000002</c:v>
                </c:pt>
                <c:pt idx="2696">
                  <c:v>0.22380739900000002</c:v>
                </c:pt>
                <c:pt idx="2697">
                  <c:v>0.22389143899999997</c:v>
                </c:pt>
                <c:pt idx="2698">
                  <c:v>0.22398933900000001</c:v>
                </c:pt>
                <c:pt idx="2699">
                  <c:v>0.22410034899999998</c:v>
                </c:pt>
                <c:pt idx="2700">
                  <c:v>0.22418215899999999</c:v>
                </c:pt>
                <c:pt idx="2701">
                  <c:v>0.22419318900000001</c:v>
                </c:pt>
                <c:pt idx="2702">
                  <c:v>0.224322829</c:v>
                </c:pt>
                <c:pt idx="2703">
                  <c:v>0.22445618899999997</c:v>
                </c:pt>
                <c:pt idx="2704">
                  <c:v>0.22445976899999998</c:v>
                </c:pt>
                <c:pt idx="2705">
                  <c:v>0.22465005900000001</c:v>
                </c:pt>
                <c:pt idx="2706">
                  <c:v>0.22465779899999999</c:v>
                </c:pt>
                <c:pt idx="2707">
                  <c:v>0.22474407899999999</c:v>
                </c:pt>
                <c:pt idx="2708">
                  <c:v>0.22485285900000002</c:v>
                </c:pt>
                <c:pt idx="2709">
                  <c:v>0.22488206900000002</c:v>
                </c:pt>
                <c:pt idx="2710">
                  <c:v>0.22500261900000001</c:v>
                </c:pt>
                <c:pt idx="2711">
                  <c:v>0.22507518900000001</c:v>
                </c:pt>
                <c:pt idx="2712">
                  <c:v>0.22513419899999998</c:v>
                </c:pt>
                <c:pt idx="2713">
                  <c:v>0.22524103899999998</c:v>
                </c:pt>
                <c:pt idx="2714">
                  <c:v>0.22534504900000002</c:v>
                </c:pt>
                <c:pt idx="2715">
                  <c:v>0.22539600900000001</c:v>
                </c:pt>
                <c:pt idx="2716">
                  <c:v>0.22546439899999998</c:v>
                </c:pt>
                <c:pt idx="2717">
                  <c:v>0.22561445899999999</c:v>
                </c:pt>
                <c:pt idx="2718">
                  <c:v>0.22567078899999998</c:v>
                </c:pt>
                <c:pt idx="2719">
                  <c:v>0.22574841899999998</c:v>
                </c:pt>
                <c:pt idx="2720">
                  <c:v>0.22577687899999999</c:v>
                </c:pt>
                <c:pt idx="2721">
                  <c:v>0.22590547900000002</c:v>
                </c:pt>
                <c:pt idx="2722">
                  <c:v>0.226013509</c:v>
                </c:pt>
                <c:pt idx="2723">
                  <c:v>0.226054639</c:v>
                </c:pt>
                <c:pt idx="2724">
                  <c:v>0.226211249</c:v>
                </c:pt>
                <c:pt idx="2725">
                  <c:v>0.22625252899999998</c:v>
                </c:pt>
                <c:pt idx="2726">
                  <c:v>0.226350579</c:v>
                </c:pt>
                <c:pt idx="2727">
                  <c:v>0.22643133900000001</c:v>
                </c:pt>
                <c:pt idx="2728">
                  <c:v>0.226533859</c:v>
                </c:pt>
                <c:pt idx="2729">
                  <c:v>0.22653266900000002</c:v>
                </c:pt>
                <c:pt idx="2730">
                  <c:v>0.22661015899999998</c:v>
                </c:pt>
                <c:pt idx="2731">
                  <c:v>0.22671013899999998</c:v>
                </c:pt>
                <c:pt idx="2732">
                  <c:v>0.22681712900000001</c:v>
                </c:pt>
                <c:pt idx="2733">
                  <c:v>0.226915329</c:v>
                </c:pt>
                <c:pt idx="2734">
                  <c:v>0.22698193900000002</c:v>
                </c:pt>
                <c:pt idx="2735">
                  <c:v>0.227105469</c:v>
                </c:pt>
                <c:pt idx="2736">
                  <c:v>0.22717758900000001</c:v>
                </c:pt>
                <c:pt idx="2737">
                  <c:v>0.22723257899999999</c:v>
                </c:pt>
                <c:pt idx="2738">
                  <c:v>0.22734239899999997</c:v>
                </c:pt>
                <c:pt idx="2739">
                  <c:v>0.22735789899999997</c:v>
                </c:pt>
                <c:pt idx="2740">
                  <c:v>0.227441489</c:v>
                </c:pt>
                <c:pt idx="2741">
                  <c:v>0.227522999</c:v>
                </c:pt>
                <c:pt idx="2742">
                  <c:v>0.22765263899999999</c:v>
                </c:pt>
                <c:pt idx="2743">
                  <c:v>0.22770464899999998</c:v>
                </c:pt>
                <c:pt idx="2744">
                  <c:v>0.22777929899999999</c:v>
                </c:pt>
                <c:pt idx="2745">
                  <c:v>0.22791042899999997</c:v>
                </c:pt>
                <c:pt idx="2746">
                  <c:v>0.22797748899999998</c:v>
                </c:pt>
                <c:pt idx="2747">
                  <c:v>0.22804319899999997</c:v>
                </c:pt>
                <c:pt idx="2748">
                  <c:v>0.22815480900000001</c:v>
                </c:pt>
                <c:pt idx="2749">
                  <c:v>0.22823348900000001</c:v>
                </c:pt>
                <c:pt idx="2750">
                  <c:v>0.22831067900000002</c:v>
                </c:pt>
                <c:pt idx="2751">
                  <c:v>0.22842391899999998</c:v>
                </c:pt>
                <c:pt idx="2752">
                  <c:v>0.228473549</c:v>
                </c:pt>
                <c:pt idx="2753">
                  <c:v>0.228563399</c:v>
                </c:pt>
                <c:pt idx="2754">
                  <c:v>0.22864341900000001</c:v>
                </c:pt>
                <c:pt idx="2755">
                  <c:v>0.22872343899999997</c:v>
                </c:pt>
                <c:pt idx="2756">
                  <c:v>0.22883355900000002</c:v>
                </c:pt>
                <c:pt idx="2757">
                  <c:v>0.22889420900000002</c:v>
                </c:pt>
                <c:pt idx="2758">
                  <c:v>0.22895052900000001</c:v>
                </c:pt>
                <c:pt idx="2759">
                  <c:v>0.22904395900000002</c:v>
                </c:pt>
                <c:pt idx="2760">
                  <c:v>0.22917762899999999</c:v>
                </c:pt>
                <c:pt idx="2761">
                  <c:v>0.22920220899999999</c:v>
                </c:pt>
                <c:pt idx="2762">
                  <c:v>0.22932096899999999</c:v>
                </c:pt>
                <c:pt idx="2763">
                  <c:v>0.22938191899999999</c:v>
                </c:pt>
                <c:pt idx="2764">
                  <c:v>0.229514989</c:v>
                </c:pt>
                <c:pt idx="2765">
                  <c:v>0.22962227899999998</c:v>
                </c:pt>
                <c:pt idx="2766">
                  <c:v>0.22963717899999997</c:v>
                </c:pt>
                <c:pt idx="2767">
                  <c:v>0.22970541900000002</c:v>
                </c:pt>
                <c:pt idx="2768">
                  <c:v>0.22977262900000001</c:v>
                </c:pt>
                <c:pt idx="2769">
                  <c:v>0.229873359</c:v>
                </c:pt>
                <c:pt idx="2770">
                  <c:v>0.230023859</c:v>
                </c:pt>
                <c:pt idx="2771">
                  <c:v>0.23009910900000002</c:v>
                </c:pt>
                <c:pt idx="2772">
                  <c:v>0.23011594899999999</c:v>
                </c:pt>
                <c:pt idx="2773">
                  <c:v>0.23022651900000002</c:v>
                </c:pt>
                <c:pt idx="2774">
                  <c:v>0.23030668900000001</c:v>
                </c:pt>
                <c:pt idx="2775">
                  <c:v>0.23040473899999997</c:v>
                </c:pt>
                <c:pt idx="2776">
                  <c:v>0.23044108899999999</c:v>
                </c:pt>
                <c:pt idx="2777">
                  <c:v>0.23056357900000002</c:v>
                </c:pt>
                <c:pt idx="2778">
                  <c:v>0.23065477899999998</c:v>
                </c:pt>
                <c:pt idx="2779">
                  <c:v>0.23071914900000001</c:v>
                </c:pt>
                <c:pt idx="2780">
                  <c:v>0.230746269</c:v>
                </c:pt>
                <c:pt idx="2781">
                  <c:v>0.23084282899999997</c:v>
                </c:pt>
                <c:pt idx="2782">
                  <c:v>0.23092284899999999</c:v>
                </c:pt>
                <c:pt idx="2783">
                  <c:v>0.23097052899999998</c:v>
                </c:pt>
                <c:pt idx="2784">
                  <c:v>0.23115843899999999</c:v>
                </c:pt>
                <c:pt idx="2785">
                  <c:v>0.231232349</c:v>
                </c:pt>
                <c:pt idx="2786">
                  <c:v>0.23130863899999998</c:v>
                </c:pt>
                <c:pt idx="2787">
                  <c:v>0.23132502900000002</c:v>
                </c:pt>
                <c:pt idx="2788">
                  <c:v>0.23148655899999998</c:v>
                </c:pt>
                <c:pt idx="2789">
                  <c:v>0.23153423899999998</c:v>
                </c:pt>
                <c:pt idx="2790">
                  <c:v>0.23162409899999997</c:v>
                </c:pt>
                <c:pt idx="2791">
                  <c:v>0.23175343900000001</c:v>
                </c:pt>
                <c:pt idx="2792">
                  <c:v>0.23178502899999998</c:v>
                </c:pt>
                <c:pt idx="2793">
                  <c:v>0.23180260899999999</c:v>
                </c:pt>
                <c:pt idx="2794">
                  <c:v>0.23193418900000001</c:v>
                </c:pt>
                <c:pt idx="2795">
                  <c:v>0.23205160899999999</c:v>
                </c:pt>
                <c:pt idx="2796">
                  <c:v>0.23215084899999999</c:v>
                </c:pt>
                <c:pt idx="2797">
                  <c:v>0.232168139</c:v>
                </c:pt>
                <c:pt idx="2798">
                  <c:v>0.23229494899999997</c:v>
                </c:pt>
                <c:pt idx="2799">
                  <c:v>0.23236348899999998</c:v>
                </c:pt>
                <c:pt idx="2800">
                  <c:v>0.23244410900000001</c:v>
                </c:pt>
                <c:pt idx="2801">
                  <c:v>0.23256271899999997</c:v>
                </c:pt>
                <c:pt idx="2802">
                  <c:v>0.23262500899999999</c:v>
                </c:pt>
                <c:pt idx="2803">
                  <c:v>0.23269220899999998</c:v>
                </c:pt>
                <c:pt idx="2804">
                  <c:v>0.23283809900000002</c:v>
                </c:pt>
                <c:pt idx="2805">
                  <c:v>0.23288040900000001</c:v>
                </c:pt>
                <c:pt idx="2806">
                  <c:v>0.23295834900000001</c:v>
                </c:pt>
                <c:pt idx="2807">
                  <c:v>0.23300140899999999</c:v>
                </c:pt>
                <c:pt idx="2808">
                  <c:v>0.23314594900000002</c:v>
                </c:pt>
                <c:pt idx="2809">
                  <c:v>0.23318037899999999</c:v>
                </c:pt>
                <c:pt idx="2810">
                  <c:v>0.23326232899999999</c:v>
                </c:pt>
                <c:pt idx="2811">
                  <c:v>0.233371259</c:v>
                </c:pt>
                <c:pt idx="2812">
                  <c:v>0.23346051899999998</c:v>
                </c:pt>
                <c:pt idx="2813">
                  <c:v>0.233555289</c:v>
                </c:pt>
                <c:pt idx="2814">
                  <c:v>0.23359089900000002</c:v>
                </c:pt>
                <c:pt idx="2815">
                  <c:v>0.233739319</c:v>
                </c:pt>
                <c:pt idx="2816">
                  <c:v>0.23374825900000001</c:v>
                </c:pt>
                <c:pt idx="2817">
                  <c:v>0.23385792900000002</c:v>
                </c:pt>
                <c:pt idx="2818">
                  <c:v>0.23393556900000001</c:v>
                </c:pt>
                <c:pt idx="2819">
                  <c:v>0.234023329</c:v>
                </c:pt>
                <c:pt idx="2820">
                  <c:v>0.234096199</c:v>
                </c:pt>
                <c:pt idx="2821">
                  <c:v>0.23420214899999997</c:v>
                </c:pt>
                <c:pt idx="2822">
                  <c:v>0.23429050899999998</c:v>
                </c:pt>
                <c:pt idx="2823">
                  <c:v>0.23438289899999998</c:v>
                </c:pt>
                <c:pt idx="2824">
                  <c:v>0.23442238900000001</c:v>
                </c:pt>
                <c:pt idx="2825">
                  <c:v>0.23456334899999998</c:v>
                </c:pt>
                <c:pt idx="2826">
                  <c:v>0.234664229</c:v>
                </c:pt>
                <c:pt idx="2827">
                  <c:v>0.23465841900000001</c:v>
                </c:pt>
                <c:pt idx="2828">
                  <c:v>0.23478328900000001</c:v>
                </c:pt>
                <c:pt idx="2829">
                  <c:v>0.23490145899999998</c:v>
                </c:pt>
                <c:pt idx="2830">
                  <c:v>0.23499711899999998</c:v>
                </c:pt>
                <c:pt idx="2831">
                  <c:v>0.23504227900000002</c:v>
                </c:pt>
                <c:pt idx="2832">
                  <c:v>0.23516282900000002</c:v>
                </c:pt>
                <c:pt idx="2833">
                  <c:v>0.23516609900000002</c:v>
                </c:pt>
                <c:pt idx="2834">
                  <c:v>0.23531332900000002</c:v>
                </c:pt>
                <c:pt idx="2835">
                  <c:v>0.23540898900000001</c:v>
                </c:pt>
                <c:pt idx="2836">
                  <c:v>0.235474709</c:v>
                </c:pt>
                <c:pt idx="2837">
                  <c:v>0.23551433900000002</c:v>
                </c:pt>
                <c:pt idx="2838">
                  <c:v>0.23561387899999997</c:v>
                </c:pt>
                <c:pt idx="2839">
                  <c:v>0.23570596900000002</c:v>
                </c:pt>
                <c:pt idx="2840">
                  <c:v>0.23576825899999998</c:v>
                </c:pt>
                <c:pt idx="2841">
                  <c:v>0.23582771899999999</c:v>
                </c:pt>
                <c:pt idx="2842">
                  <c:v>0.23592501900000001</c:v>
                </c:pt>
                <c:pt idx="2843">
                  <c:v>0.23608341900000002</c:v>
                </c:pt>
                <c:pt idx="2844">
                  <c:v>0.23612051899999997</c:v>
                </c:pt>
                <c:pt idx="2845">
                  <c:v>0.23616805899999999</c:v>
                </c:pt>
                <c:pt idx="2846">
                  <c:v>0.23627146900000001</c:v>
                </c:pt>
                <c:pt idx="2847">
                  <c:v>0.23637666899999998</c:v>
                </c:pt>
                <c:pt idx="2848">
                  <c:v>0.23639201900000001</c:v>
                </c:pt>
                <c:pt idx="2849">
                  <c:v>0.23649885900000001</c:v>
                </c:pt>
                <c:pt idx="2850">
                  <c:v>0.23661926900000002</c:v>
                </c:pt>
                <c:pt idx="2851">
                  <c:v>0.23669868900000002</c:v>
                </c:pt>
                <c:pt idx="2852">
                  <c:v>0.23675858900000002</c:v>
                </c:pt>
                <c:pt idx="2853">
                  <c:v>0.23689314899999997</c:v>
                </c:pt>
                <c:pt idx="2854">
                  <c:v>0.23695975899999999</c:v>
                </c:pt>
                <c:pt idx="2855">
                  <c:v>0.23696273899999998</c:v>
                </c:pt>
                <c:pt idx="2856">
                  <c:v>0.23712515899999997</c:v>
                </c:pt>
                <c:pt idx="2857">
                  <c:v>0.237203689</c:v>
                </c:pt>
                <c:pt idx="2858">
                  <c:v>0.237241539</c:v>
                </c:pt>
                <c:pt idx="2859">
                  <c:v>0.23736312900000001</c:v>
                </c:pt>
                <c:pt idx="2860">
                  <c:v>0.23743778900000001</c:v>
                </c:pt>
                <c:pt idx="2861">
                  <c:v>0.23753344900000001</c:v>
                </c:pt>
                <c:pt idx="2862">
                  <c:v>0.23760512899999997</c:v>
                </c:pt>
                <c:pt idx="2863">
                  <c:v>0.23771047899999997</c:v>
                </c:pt>
                <c:pt idx="2864">
                  <c:v>0.237753989</c:v>
                </c:pt>
                <c:pt idx="2865">
                  <c:v>0.23787468899999997</c:v>
                </c:pt>
                <c:pt idx="2866">
                  <c:v>0.23797571899999997</c:v>
                </c:pt>
                <c:pt idx="2867">
                  <c:v>0.23798018900000001</c:v>
                </c:pt>
                <c:pt idx="2868">
                  <c:v>0.23807331900000001</c:v>
                </c:pt>
                <c:pt idx="2869">
                  <c:v>0.23817687900000001</c:v>
                </c:pt>
                <c:pt idx="2870">
                  <c:v>0.23825987900000001</c:v>
                </c:pt>
                <c:pt idx="2871">
                  <c:v>0.23834347899999997</c:v>
                </c:pt>
                <c:pt idx="2872">
                  <c:v>0.23841499900000002</c:v>
                </c:pt>
                <c:pt idx="2873">
                  <c:v>0.238523339</c:v>
                </c:pt>
                <c:pt idx="2874">
                  <c:v>0.23854657899999998</c:v>
                </c:pt>
                <c:pt idx="2875">
                  <c:v>0.23867323899999998</c:v>
                </c:pt>
                <c:pt idx="2876">
                  <c:v>0.238779929</c:v>
                </c:pt>
                <c:pt idx="2877">
                  <c:v>0.23893996899999997</c:v>
                </c:pt>
                <c:pt idx="2878">
                  <c:v>0.238927899</c:v>
                </c:pt>
                <c:pt idx="2879">
                  <c:v>0.23897021899999998</c:v>
                </c:pt>
                <c:pt idx="2880">
                  <c:v>0.23907303899999999</c:v>
                </c:pt>
                <c:pt idx="2881">
                  <c:v>0.23917853900000002</c:v>
                </c:pt>
                <c:pt idx="2882">
                  <c:v>0.239279719</c:v>
                </c:pt>
                <c:pt idx="2883">
                  <c:v>0.23932143899999997</c:v>
                </c:pt>
                <c:pt idx="2884">
                  <c:v>0.23948102900000001</c:v>
                </c:pt>
                <c:pt idx="2885">
                  <c:v>0.23949741899999999</c:v>
                </c:pt>
                <c:pt idx="2886">
                  <c:v>0.23957118900000002</c:v>
                </c:pt>
                <c:pt idx="2887">
                  <c:v>0.23976534900000002</c:v>
                </c:pt>
                <c:pt idx="2888">
                  <c:v>0.239758639</c:v>
                </c:pt>
                <c:pt idx="2889">
                  <c:v>0.23984461899999998</c:v>
                </c:pt>
                <c:pt idx="2890">
                  <c:v>0.239948779</c:v>
                </c:pt>
                <c:pt idx="2891">
                  <c:v>0.24002536899999999</c:v>
                </c:pt>
                <c:pt idx="2892">
                  <c:v>0.240062479</c:v>
                </c:pt>
                <c:pt idx="2893">
                  <c:v>0.24019881900000001</c:v>
                </c:pt>
                <c:pt idx="2894">
                  <c:v>0.24024068900000001</c:v>
                </c:pt>
                <c:pt idx="2895">
                  <c:v>0.24036332900000001</c:v>
                </c:pt>
                <c:pt idx="2896">
                  <c:v>0.24046077900000001</c:v>
                </c:pt>
                <c:pt idx="2897">
                  <c:v>0.240534839</c:v>
                </c:pt>
                <c:pt idx="2898">
                  <c:v>0.240564789</c:v>
                </c:pt>
                <c:pt idx="2899">
                  <c:v>0.24066283900000002</c:v>
                </c:pt>
                <c:pt idx="2900">
                  <c:v>0.240778029</c:v>
                </c:pt>
                <c:pt idx="2901">
                  <c:v>0.24090319900000001</c:v>
                </c:pt>
                <c:pt idx="2902">
                  <c:v>0.24090304899999998</c:v>
                </c:pt>
                <c:pt idx="2903">
                  <c:v>0.241020919</c:v>
                </c:pt>
                <c:pt idx="2904">
                  <c:v>0.24113773900000002</c:v>
                </c:pt>
                <c:pt idx="2905">
                  <c:v>0.241240709</c:v>
                </c:pt>
                <c:pt idx="2906">
                  <c:v>0.24122252900000002</c:v>
                </c:pt>
                <c:pt idx="2907">
                  <c:v>0.241360519</c:v>
                </c:pt>
                <c:pt idx="2908">
                  <c:v>0.24148374899999997</c:v>
                </c:pt>
                <c:pt idx="2909">
                  <c:v>0.24148866899999999</c:v>
                </c:pt>
                <c:pt idx="2910">
                  <c:v>0.24156733899999999</c:v>
                </c:pt>
                <c:pt idx="2911">
                  <c:v>0.24169891900000001</c:v>
                </c:pt>
                <c:pt idx="2912">
                  <c:v>0.24178623900000001</c:v>
                </c:pt>
                <c:pt idx="2913">
                  <c:v>0.24184807899999999</c:v>
                </c:pt>
                <c:pt idx="2914">
                  <c:v>0.24191036900000001</c:v>
                </c:pt>
                <c:pt idx="2915">
                  <c:v>0.24203016900000002</c:v>
                </c:pt>
                <c:pt idx="2916">
                  <c:v>0.242071749</c:v>
                </c:pt>
                <c:pt idx="2917">
                  <c:v>0.24216383899999999</c:v>
                </c:pt>
                <c:pt idx="2918">
                  <c:v>0.24224593900000002</c:v>
                </c:pt>
                <c:pt idx="2919">
                  <c:v>0.24235546899999999</c:v>
                </c:pt>
                <c:pt idx="2920">
                  <c:v>0.24244457899999999</c:v>
                </c:pt>
                <c:pt idx="2921">
                  <c:v>0.24247616900000002</c:v>
                </c:pt>
                <c:pt idx="2922">
                  <c:v>0.242633969</c:v>
                </c:pt>
                <c:pt idx="2923">
                  <c:v>0.24269401899999998</c:v>
                </c:pt>
                <c:pt idx="2924">
                  <c:v>0.242812629</c:v>
                </c:pt>
                <c:pt idx="2925">
                  <c:v>0.24288504900000002</c:v>
                </c:pt>
                <c:pt idx="2926">
                  <c:v>0.24291276899999997</c:v>
                </c:pt>
                <c:pt idx="2927">
                  <c:v>0.24293139899999999</c:v>
                </c:pt>
                <c:pt idx="2928">
                  <c:v>0.243134499</c:v>
                </c:pt>
                <c:pt idx="2929">
                  <c:v>0.24321198900000002</c:v>
                </c:pt>
                <c:pt idx="2930">
                  <c:v>0.243233739</c:v>
                </c:pt>
                <c:pt idx="2931">
                  <c:v>0.243282469</c:v>
                </c:pt>
                <c:pt idx="2932">
                  <c:v>0.24344175899999998</c:v>
                </c:pt>
                <c:pt idx="2933">
                  <c:v>0.24349957900000002</c:v>
                </c:pt>
                <c:pt idx="2934">
                  <c:v>0.24355664900000001</c:v>
                </c:pt>
                <c:pt idx="2935">
                  <c:v>0.24361788899999998</c:v>
                </c:pt>
                <c:pt idx="2936">
                  <c:v>0.24377405899999999</c:v>
                </c:pt>
                <c:pt idx="2937">
                  <c:v>0.24378448899999999</c:v>
                </c:pt>
                <c:pt idx="2938">
                  <c:v>0.24388625899999999</c:v>
                </c:pt>
                <c:pt idx="2939">
                  <c:v>0.24399205899999998</c:v>
                </c:pt>
                <c:pt idx="2940">
                  <c:v>0.24409070900000002</c:v>
                </c:pt>
                <c:pt idx="2941">
                  <c:v>0.24411871899999998</c:v>
                </c:pt>
                <c:pt idx="2942">
                  <c:v>0.24425714900000001</c:v>
                </c:pt>
                <c:pt idx="2943">
                  <c:v>0.24438693899999997</c:v>
                </c:pt>
                <c:pt idx="2944">
                  <c:v>0.24440750900000002</c:v>
                </c:pt>
                <c:pt idx="2945">
                  <c:v>0.24449809899999997</c:v>
                </c:pt>
                <c:pt idx="2946">
                  <c:v>0.244601819</c:v>
                </c:pt>
                <c:pt idx="2947">
                  <c:v>0.24462103899999998</c:v>
                </c:pt>
                <c:pt idx="2948">
                  <c:v>0.24470626899999998</c:v>
                </c:pt>
                <c:pt idx="2949">
                  <c:v>0.24480580899999999</c:v>
                </c:pt>
                <c:pt idx="2950">
                  <c:v>0.24493023899999999</c:v>
                </c:pt>
                <c:pt idx="2951">
                  <c:v>0.24493842900000001</c:v>
                </c:pt>
                <c:pt idx="2952">
                  <c:v>0.24509861900000002</c:v>
                </c:pt>
                <c:pt idx="2953">
                  <c:v>0.24514570899999999</c:v>
                </c:pt>
                <c:pt idx="2954">
                  <c:v>0.24525791899999999</c:v>
                </c:pt>
                <c:pt idx="2955">
                  <c:v>0.245324229</c:v>
                </c:pt>
                <c:pt idx="2956">
                  <c:v>0.245410499</c:v>
                </c:pt>
                <c:pt idx="2957">
                  <c:v>0.24551137899999997</c:v>
                </c:pt>
                <c:pt idx="2958">
                  <c:v>0.24555712899999999</c:v>
                </c:pt>
                <c:pt idx="2959">
                  <c:v>0.24568348899999998</c:v>
                </c:pt>
                <c:pt idx="2960">
                  <c:v>0.245691989</c:v>
                </c:pt>
                <c:pt idx="2961">
                  <c:v>0.24581774899999997</c:v>
                </c:pt>
                <c:pt idx="2962">
                  <c:v>0.24586438900000002</c:v>
                </c:pt>
                <c:pt idx="2963">
                  <c:v>0.246020409</c:v>
                </c:pt>
                <c:pt idx="2964">
                  <c:v>0.24611427899999999</c:v>
                </c:pt>
                <c:pt idx="2965">
                  <c:v>0.24613558899999999</c:v>
                </c:pt>
                <c:pt idx="2966">
                  <c:v>0.24624138899999998</c:v>
                </c:pt>
                <c:pt idx="2967">
                  <c:v>0.246418419</c:v>
                </c:pt>
                <c:pt idx="2968">
                  <c:v>0.24643092900000002</c:v>
                </c:pt>
                <c:pt idx="2969">
                  <c:v>0.24646430899999999</c:v>
                </c:pt>
                <c:pt idx="2970">
                  <c:v>0.246545079</c:v>
                </c:pt>
                <c:pt idx="2971">
                  <c:v>0.24666830899999997</c:v>
                </c:pt>
                <c:pt idx="2972">
                  <c:v>0.24672448899999999</c:v>
                </c:pt>
                <c:pt idx="2973">
                  <c:v>0.24681523900000002</c:v>
                </c:pt>
                <c:pt idx="2974">
                  <c:v>0.24690568899999998</c:v>
                </c:pt>
                <c:pt idx="2975">
                  <c:v>0.24700924899999999</c:v>
                </c:pt>
                <c:pt idx="2976">
                  <c:v>0.24706527899999997</c:v>
                </c:pt>
                <c:pt idx="2977">
                  <c:v>0.247179119</c:v>
                </c:pt>
                <c:pt idx="2978">
                  <c:v>0.24725451900000001</c:v>
                </c:pt>
                <c:pt idx="2979">
                  <c:v>0.247301459</c:v>
                </c:pt>
                <c:pt idx="2980">
                  <c:v>0.24741932900000002</c:v>
                </c:pt>
                <c:pt idx="2981">
                  <c:v>0.24752005900000001</c:v>
                </c:pt>
                <c:pt idx="2982">
                  <c:v>0.24760260899999997</c:v>
                </c:pt>
                <c:pt idx="2983">
                  <c:v>0.24762719900000002</c:v>
                </c:pt>
                <c:pt idx="2984">
                  <c:v>0.247698429</c:v>
                </c:pt>
                <c:pt idx="2985">
                  <c:v>0.24789377899999998</c:v>
                </c:pt>
                <c:pt idx="2986">
                  <c:v>0.24786635899999998</c:v>
                </c:pt>
                <c:pt idx="2987">
                  <c:v>0.24801432899999998</c:v>
                </c:pt>
                <c:pt idx="2988">
                  <c:v>0.248069019</c:v>
                </c:pt>
                <c:pt idx="2989">
                  <c:v>0.24817928899999997</c:v>
                </c:pt>
                <c:pt idx="2990">
                  <c:v>0.24821996899999998</c:v>
                </c:pt>
                <c:pt idx="2991">
                  <c:v>0.24826123900000002</c:v>
                </c:pt>
                <c:pt idx="2992">
                  <c:v>0.24845972900000002</c:v>
                </c:pt>
                <c:pt idx="2993">
                  <c:v>0.24848058899999997</c:v>
                </c:pt>
                <c:pt idx="2994">
                  <c:v>0.24854331899999998</c:v>
                </c:pt>
                <c:pt idx="2995">
                  <c:v>0.24863794899999997</c:v>
                </c:pt>
                <c:pt idx="2996">
                  <c:v>0.24872600899999997</c:v>
                </c:pt>
                <c:pt idx="2997">
                  <c:v>0.24883076900000001</c:v>
                </c:pt>
                <c:pt idx="2998">
                  <c:v>0.248895439</c:v>
                </c:pt>
                <c:pt idx="2999">
                  <c:v>0.24896859900000001</c:v>
                </c:pt>
                <c:pt idx="3000">
                  <c:v>0.24910792900000001</c:v>
                </c:pt>
                <c:pt idx="3001">
                  <c:v>0.24914919899999999</c:v>
                </c:pt>
                <c:pt idx="3002">
                  <c:v>0.24924337899999999</c:v>
                </c:pt>
                <c:pt idx="3003">
                  <c:v>0.24933695899999997</c:v>
                </c:pt>
                <c:pt idx="3004">
                  <c:v>0.24945646900000001</c:v>
                </c:pt>
                <c:pt idx="3005">
                  <c:v>0.24942352899999998</c:v>
                </c:pt>
                <c:pt idx="3006">
                  <c:v>0.24962022899999997</c:v>
                </c:pt>
                <c:pt idx="3007">
                  <c:v>0.24960249899999998</c:v>
                </c:pt>
                <c:pt idx="3008">
                  <c:v>0.24975329899999998</c:v>
                </c:pt>
                <c:pt idx="3009">
                  <c:v>0.24983852899999998</c:v>
                </c:pt>
                <c:pt idx="3010">
                  <c:v>0.24990811899999998</c:v>
                </c:pt>
                <c:pt idx="3011">
                  <c:v>0.24999662899999997</c:v>
                </c:pt>
                <c:pt idx="3012">
                  <c:v>0.25004595899999998</c:v>
                </c:pt>
                <c:pt idx="3013">
                  <c:v>0.25011583900000001</c:v>
                </c:pt>
                <c:pt idx="3014">
                  <c:v>0.25021105900000001</c:v>
                </c:pt>
                <c:pt idx="3015">
                  <c:v>0.25035231899999999</c:v>
                </c:pt>
                <c:pt idx="3016">
                  <c:v>0.25038063900000002</c:v>
                </c:pt>
                <c:pt idx="3017">
                  <c:v>0.25045483899999998</c:v>
                </c:pt>
                <c:pt idx="3018">
                  <c:v>0.25056674899999998</c:v>
                </c:pt>
                <c:pt idx="3019">
                  <c:v>0.25063886899999999</c:v>
                </c:pt>
                <c:pt idx="3020">
                  <c:v>0.25069176900000001</c:v>
                </c:pt>
                <c:pt idx="3021">
                  <c:v>0.25079458900000001</c:v>
                </c:pt>
                <c:pt idx="3022">
                  <c:v>0.250933619</c:v>
                </c:pt>
                <c:pt idx="3023">
                  <c:v>0.25103255899999999</c:v>
                </c:pt>
                <c:pt idx="3024">
                  <c:v>0.25106191900000002</c:v>
                </c:pt>
                <c:pt idx="3025">
                  <c:v>0.251100359</c:v>
                </c:pt>
                <c:pt idx="3026">
                  <c:v>0.251199899</c:v>
                </c:pt>
                <c:pt idx="3027">
                  <c:v>0.25130912900000002</c:v>
                </c:pt>
                <c:pt idx="3028">
                  <c:v>0.25135621899999999</c:v>
                </c:pt>
                <c:pt idx="3029">
                  <c:v>0.25142266899999999</c:v>
                </c:pt>
                <c:pt idx="3030">
                  <c:v>0.25157004900000002</c:v>
                </c:pt>
                <c:pt idx="3031">
                  <c:v>0.25165348900000001</c:v>
                </c:pt>
                <c:pt idx="3032">
                  <c:v>0.25171771900000001</c:v>
                </c:pt>
                <c:pt idx="3033">
                  <c:v>0.25177701899999999</c:v>
                </c:pt>
                <c:pt idx="3034">
                  <c:v>0.25189116899999997</c:v>
                </c:pt>
                <c:pt idx="3035">
                  <c:v>0.25193512899999998</c:v>
                </c:pt>
                <c:pt idx="3036">
                  <c:v>0.25205671899999998</c:v>
                </c:pt>
                <c:pt idx="3037">
                  <c:v>0.25210901899999999</c:v>
                </c:pt>
                <c:pt idx="3038">
                  <c:v>0.25221958900000002</c:v>
                </c:pt>
                <c:pt idx="3039">
                  <c:v>0.25232925899999997</c:v>
                </c:pt>
                <c:pt idx="3040">
                  <c:v>0.252425819</c:v>
                </c:pt>
                <c:pt idx="3041">
                  <c:v>0.25245919900000002</c:v>
                </c:pt>
                <c:pt idx="3042">
                  <c:v>0.25253146900000001</c:v>
                </c:pt>
                <c:pt idx="3043">
                  <c:v>0.25264486899999999</c:v>
                </c:pt>
                <c:pt idx="3044">
                  <c:v>0.25275349899999999</c:v>
                </c:pt>
                <c:pt idx="3045">
                  <c:v>0.25280907899999999</c:v>
                </c:pt>
                <c:pt idx="3046">
                  <c:v>0.25290980899999999</c:v>
                </c:pt>
                <c:pt idx="3047">
                  <c:v>0.25294854900000002</c:v>
                </c:pt>
                <c:pt idx="3048">
                  <c:v>0.25309785899999998</c:v>
                </c:pt>
                <c:pt idx="3049">
                  <c:v>0.25311097900000001</c:v>
                </c:pt>
                <c:pt idx="3050">
                  <c:v>0.25321200900000002</c:v>
                </c:pt>
                <c:pt idx="3051">
                  <c:v>0.25330319899999998</c:v>
                </c:pt>
                <c:pt idx="3052">
                  <c:v>0.253475909</c:v>
                </c:pt>
                <c:pt idx="3053">
                  <c:v>0.25345488900000002</c:v>
                </c:pt>
                <c:pt idx="3054">
                  <c:v>0.25350883899999999</c:v>
                </c:pt>
                <c:pt idx="3055">
                  <c:v>0.25364487899999999</c:v>
                </c:pt>
                <c:pt idx="3056">
                  <c:v>0.25373622899999998</c:v>
                </c:pt>
                <c:pt idx="3057">
                  <c:v>0.25378644899999997</c:v>
                </c:pt>
                <c:pt idx="3058">
                  <c:v>0.25388016899999999</c:v>
                </c:pt>
                <c:pt idx="3059">
                  <c:v>0.25396003899999997</c:v>
                </c:pt>
                <c:pt idx="3060">
                  <c:v>0.25409906900000001</c:v>
                </c:pt>
                <c:pt idx="3061">
                  <c:v>0.25413170899999998</c:v>
                </c:pt>
                <c:pt idx="3062">
                  <c:v>0.25421186899999998</c:v>
                </c:pt>
                <c:pt idx="3063">
                  <c:v>0.25427639899999999</c:v>
                </c:pt>
                <c:pt idx="3064">
                  <c:v>0.25441392899999998</c:v>
                </c:pt>
                <c:pt idx="3065">
                  <c:v>0.25440141900000002</c:v>
                </c:pt>
                <c:pt idx="3066">
                  <c:v>0.25454640899999997</c:v>
                </c:pt>
                <c:pt idx="3067">
                  <c:v>0.25462641899999999</c:v>
                </c:pt>
                <c:pt idx="3068">
                  <c:v>0.25467857900000002</c:v>
                </c:pt>
                <c:pt idx="3069">
                  <c:v>0.25477706900000002</c:v>
                </c:pt>
                <c:pt idx="3070">
                  <c:v>0.25492086899999999</c:v>
                </c:pt>
                <c:pt idx="3071">
                  <c:v>0.25499701899999999</c:v>
                </c:pt>
                <c:pt idx="3072">
                  <c:v>0.25504380900000001</c:v>
                </c:pt>
                <c:pt idx="3073">
                  <c:v>0.25512426900000001</c:v>
                </c:pt>
                <c:pt idx="3074">
                  <c:v>0.25522872899999999</c:v>
                </c:pt>
                <c:pt idx="3075">
                  <c:v>0.25530591899999999</c:v>
                </c:pt>
                <c:pt idx="3076">
                  <c:v>0.25535776900000001</c:v>
                </c:pt>
                <c:pt idx="3077">
                  <c:v>0.25545984900000002</c:v>
                </c:pt>
                <c:pt idx="3078">
                  <c:v>0.25556504899999999</c:v>
                </c:pt>
                <c:pt idx="3079">
                  <c:v>0.25562122900000001</c:v>
                </c:pt>
                <c:pt idx="3080">
                  <c:v>0.25563701900000002</c:v>
                </c:pt>
                <c:pt idx="3081">
                  <c:v>0.25576769900000002</c:v>
                </c:pt>
                <c:pt idx="3082">
                  <c:v>0.25589331900000001</c:v>
                </c:pt>
                <c:pt idx="3083">
                  <c:v>0.25602086899999998</c:v>
                </c:pt>
                <c:pt idx="3084">
                  <c:v>0.25600105899999998</c:v>
                </c:pt>
                <c:pt idx="3085">
                  <c:v>0.25614663900000001</c:v>
                </c:pt>
                <c:pt idx="3086">
                  <c:v>0.25625139899999999</c:v>
                </c:pt>
                <c:pt idx="3087">
                  <c:v>0.256291029</c:v>
                </c:pt>
                <c:pt idx="3088">
                  <c:v>0.256357049</c:v>
                </c:pt>
                <c:pt idx="3089">
                  <c:v>0.25650813900000002</c:v>
                </c:pt>
                <c:pt idx="3090">
                  <c:v>0.25649666900000001</c:v>
                </c:pt>
                <c:pt idx="3091">
                  <c:v>0.25659769900000001</c:v>
                </c:pt>
                <c:pt idx="3092">
                  <c:v>0.25668575900000001</c:v>
                </c:pt>
                <c:pt idx="3093">
                  <c:v>0.25678261899999999</c:v>
                </c:pt>
                <c:pt idx="3094">
                  <c:v>0.25685339899999998</c:v>
                </c:pt>
                <c:pt idx="3095">
                  <c:v>0.25689363900000001</c:v>
                </c:pt>
                <c:pt idx="3096">
                  <c:v>0.25707408900000001</c:v>
                </c:pt>
                <c:pt idx="3097">
                  <c:v>0.25713830900000001</c:v>
                </c:pt>
                <c:pt idx="3098">
                  <c:v>0.257206559</c:v>
                </c:pt>
                <c:pt idx="3099">
                  <c:v>0.257327109</c:v>
                </c:pt>
                <c:pt idx="3100">
                  <c:v>0.25738656900000001</c:v>
                </c:pt>
                <c:pt idx="3101">
                  <c:v>0.25740950899999998</c:v>
                </c:pt>
                <c:pt idx="3102">
                  <c:v>0.25752678899999998</c:v>
                </c:pt>
                <c:pt idx="3103">
                  <c:v>0.25763108899999998</c:v>
                </c:pt>
                <c:pt idx="3104">
                  <c:v>0.25774195900000002</c:v>
                </c:pt>
                <c:pt idx="3105">
                  <c:v>0.25777473899999997</c:v>
                </c:pt>
                <c:pt idx="3106">
                  <c:v>0.25779202899999998</c:v>
                </c:pt>
                <c:pt idx="3107">
                  <c:v>0.25793447899999999</c:v>
                </c:pt>
                <c:pt idx="3108">
                  <c:v>0.258065459</c:v>
                </c:pt>
                <c:pt idx="3109">
                  <c:v>0.258053539</c:v>
                </c:pt>
                <c:pt idx="3110">
                  <c:v>0.25815218899999998</c:v>
                </c:pt>
                <c:pt idx="3111">
                  <c:v>0.25832444900000001</c:v>
                </c:pt>
                <c:pt idx="3112">
                  <c:v>0.258374359</c:v>
                </c:pt>
                <c:pt idx="3113">
                  <c:v>0.25842964899999998</c:v>
                </c:pt>
                <c:pt idx="3114">
                  <c:v>0.25853752899999999</c:v>
                </c:pt>
                <c:pt idx="3115">
                  <c:v>0.25862887899999998</c:v>
                </c:pt>
                <c:pt idx="3116">
                  <c:v>0.258744209</c:v>
                </c:pt>
                <c:pt idx="3117">
                  <c:v>0.258774909</c:v>
                </c:pt>
                <c:pt idx="3118">
                  <c:v>0.25889277900000002</c:v>
                </c:pt>
                <c:pt idx="3119">
                  <c:v>0.25895624899999997</c:v>
                </c:pt>
                <c:pt idx="3120">
                  <c:v>0.25905087900000001</c:v>
                </c:pt>
                <c:pt idx="3121">
                  <c:v>0.25909870899999998</c:v>
                </c:pt>
                <c:pt idx="3122">
                  <c:v>0.259172919</c:v>
                </c:pt>
                <c:pt idx="3123">
                  <c:v>0.25925978900000002</c:v>
                </c:pt>
                <c:pt idx="3124">
                  <c:v>0.25935053899999999</c:v>
                </c:pt>
                <c:pt idx="3125">
                  <c:v>0.25940358899999999</c:v>
                </c:pt>
                <c:pt idx="3126">
                  <c:v>0.25952174900000002</c:v>
                </c:pt>
                <c:pt idx="3127">
                  <c:v>0.25963469899999997</c:v>
                </c:pt>
                <c:pt idx="3128">
                  <c:v>0.25968461900000001</c:v>
                </c:pt>
                <c:pt idx="3129">
                  <c:v>0.25972842899999998</c:v>
                </c:pt>
                <c:pt idx="3130">
                  <c:v>0.259848089</c:v>
                </c:pt>
                <c:pt idx="3131">
                  <c:v>0.25993674900000002</c:v>
                </c:pt>
                <c:pt idx="3132">
                  <c:v>0.260023479</c:v>
                </c:pt>
                <c:pt idx="3133">
                  <c:v>0.26008829900000002</c:v>
                </c:pt>
                <c:pt idx="3134">
                  <c:v>0.26017158899999998</c:v>
                </c:pt>
                <c:pt idx="3135">
                  <c:v>0.260280069</c:v>
                </c:pt>
                <c:pt idx="3136">
                  <c:v>0.26031642900000002</c:v>
                </c:pt>
                <c:pt idx="3137">
                  <c:v>0.26038154899999999</c:v>
                </c:pt>
                <c:pt idx="3138">
                  <c:v>0.26056423899999998</c:v>
                </c:pt>
                <c:pt idx="3139">
                  <c:v>0.260589719</c:v>
                </c:pt>
                <c:pt idx="3140">
                  <c:v>0.26063099899999997</c:v>
                </c:pt>
                <c:pt idx="3141">
                  <c:v>0.26083379899999998</c:v>
                </c:pt>
                <c:pt idx="3142">
                  <c:v>0.26086061900000002</c:v>
                </c:pt>
                <c:pt idx="3143">
                  <c:v>0.260914859</c:v>
                </c:pt>
                <c:pt idx="3144">
                  <c:v>0.261060299</c:v>
                </c:pt>
                <c:pt idx="3145">
                  <c:v>0.26110335899999998</c:v>
                </c:pt>
                <c:pt idx="3146">
                  <c:v>0.26118054899999998</c:v>
                </c:pt>
                <c:pt idx="3147">
                  <c:v>0.261232409</c:v>
                </c:pt>
                <c:pt idx="3148">
                  <c:v>0.26134162900000002</c:v>
                </c:pt>
                <c:pt idx="3149">
                  <c:v>0.26147648899999998</c:v>
                </c:pt>
                <c:pt idx="3150">
                  <c:v>0.26152059900000002</c:v>
                </c:pt>
                <c:pt idx="3151">
                  <c:v>0.26161431899999998</c:v>
                </c:pt>
                <c:pt idx="3152">
                  <c:v>0.26169478899999998</c:v>
                </c:pt>
                <c:pt idx="3153">
                  <c:v>0.26177256900000001</c:v>
                </c:pt>
                <c:pt idx="3154">
                  <c:v>0.26187598899999998</c:v>
                </c:pt>
                <c:pt idx="3155">
                  <c:v>0.26190191899999998</c:v>
                </c:pt>
                <c:pt idx="3156">
                  <c:v>0.26204421900000002</c:v>
                </c:pt>
                <c:pt idx="3157">
                  <c:v>0.26214673900000002</c:v>
                </c:pt>
                <c:pt idx="3158">
                  <c:v>0.26215239899999998</c:v>
                </c:pt>
                <c:pt idx="3159">
                  <c:v>0.26230513900000002</c:v>
                </c:pt>
                <c:pt idx="3160">
                  <c:v>0.262344629</c:v>
                </c:pt>
                <c:pt idx="3161">
                  <c:v>0.26243522899999999</c:v>
                </c:pt>
                <c:pt idx="3162">
                  <c:v>0.26250242899999998</c:v>
                </c:pt>
                <c:pt idx="3163">
                  <c:v>0.26256203899999997</c:v>
                </c:pt>
                <c:pt idx="3164">
                  <c:v>0.26266231899999998</c:v>
                </c:pt>
                <c:pt idx="3165">
                  <c:v>0.26274993899999999</c:v>
                </c:pt>
                <c:pt idx="3166">
                  <c:v>0.26283606900000001</c:v>
                </c:pt>
                <c:pt idx="3167">
                  <c:v>0.26296153900000002</c:v>
                </c:pt>
                <c:pt idx="3168">
                  <c:v>0.26297404899999999</c:v>
                </c:pt>
                <c:pt idx="3169">
                  <c:v>0.263069569</c:v>
                </c:pt>
                <c:pt idx="3170">
                  <c:v>0.26311039899999999</c:v>
                </c:pt>
                <c:pt idx="3171">
                  <c:v>0.26329770899999999</c:v>
                </c:pt>
                <c:pt idx="3172">
                  <c:v>0.26330366900000002</c:v>
                </c:pt>
                <c:pt idx="3173">
                  <c:v>0.26342197899999997</c:v>
                </c:pt>
                <c:pt idx="3174">
                  <c:v>0.26351794899999997</c:v>
                </c:pt>
                <c:pt idx="3175">
                  <c:v>0.26359408899999998</c:v>
                </c:pt>
                <c:pt idx="3176">
                  <c:v>0.263641919</c:v>
                </c:pt>
                <c:pt idx="3177">
                  <c:v>0.26372715899999999</c:v>
                </c:pt>
                <c:pt idx="3178">
                  <c:v>0.26384740899999998</c:v>
                </c:pt>
                <c:pt idx="3179">
                  <c:v>0.26391744899999997</c:v>
                </c:pt>
                <c:pt idx="3180">
                  <c:v>0.263973919</c:v>
                </c:pt>
                <c:pt idx="3181">
                  <c:v>0.264074949</c:v>
                </c:pt>
                <c:pt idx="3182">
                  <c:v>0.26422589899999999</c:v>
                </c:pt>
                <c:pt idx="3183">
                  <c:v>0.26424988900000002</c:v>
                </c:pt>
                <c:pt idx="3184">
                  <c:v>0.264327969</c:v>
                </c:pt>
                <c:pt idx="3185">
                  <c:v>0.264455679</c:v>
                </c:pt>
                <c:pt idx="3186">
                  <c:v>0.26452689899999998</c:v>
                </c:pt>
                <c:pt idx="3187">
                  <c:v>0.264562519</c:v>
                </c:pt>
                <c:pt idx="3188">
                  <c:v>0.26458903899999997</c:v>
                </c:pt>
                <c:pt idx="3189">
                  <c:v>0.26474266899999999</c:v>
                </c:pt>
                <c:pt idx="3190">
                  <c:v>0.26481896900000002</c:v>
                </c:pt>
                <c:pt idx="3191">
                  <c:v>0.26490121900000002</c:v>
                </c:pt>
                <c:pt idx="3192">
                  <c:v>0.26503145899999997</c:v>
                </c:pt>
                <c:pt idx="3193">
                  <c:v>0.26506512900000001</c:v>
                </c:pt>
                <c:pt idx="3194">
                  <c:v>0.26518418900000001</c:v>
                </c:pt>
                <c:pt idx="3195">
                  <c:v>0.26522889900000002</c:v>
                </c:pt>
                <c:pt idx="3196">
                  <c:v>0.26537075900000001</c:v>
                </c:pt>
                <c:pt idx="3197">
                  <c:v>0.26540428900000002</c:v>
                </c:pt>
                <c:pt idx="3198">
                  <c:v>0.26552646899999999</c:v>
                </c:pt>
                <c:pt idx="3199">
                  <c:v>0.26561379899999998</c:v>
                </c:pt>
                <c:pt idx="3200">
                  <c:v>0.26564225899999999</c:v>
                </c:pt>
                <c:pt idx="3201">
                  <c:v>0.26573761899999998</c:v>
                </c:pt>
                <c:pt idx="3202">
                  <c:v>0.26582434900000002</c:v>
                </c:pt>
                <c:pt idx="3203">
                  <c:v>0.26595100900000002</c:v>
                </c:pt>
                <c:pt idx="3204">
                  <c:v>0.26604801899999997</c:v>
                </c:pt>
                <c:pt idx="3205">
                  <c:v>0.26606410899999999</c:v>
                </c:pt>
                <c:pt idx="3206">
                  <c:v>0.26615157899999997</c:v>
                </c:pt>
                <c:pt idx="3207">
                  <c:v>0.26623591899999999</c:v>
                </c:pt>
                <c:pt idx="3208">
                  <c:v>0.266315939</c:v>
                </c:pt>
                <c:pt idx="3209">
                  <c:v>0.26635452900000001</c:v>
                </c:pt>
                <c:pt idx="3210">
                  <c:v>0.266521279</c:v>
                </c:pt>
                <c:pt idx="3211">
                  <c:v>0.26658072900000002</c:v>
                </c:pt>
                <c:pt idx="3212">
                  <c:v>0.26668652900000001</c:v>
                </c:pt>
                <c:pt idx="3213">
                  <c:v>0.26672064899999998</c:v>
                </c:pt>
                <c:pt idx="3214">
                  <c:v>0.26677935899999999</c:v>
                </c:pt>
                <c:pt idx="3215">
                  <c:v>0.26694625900000002</c:v>
                </c:pt>
                <c:pt idx="3216">
                  <c:v>0.26700839900000001</c:v>
                </c:pt>
                <c:pt idx="3217">
                  <c:v>0.26710167899999998</c:v>
                </c:pt>
                <c:pt idx="3218">
                  <c:v>0.26718109899999998</c:v>
                </c:pt>
                <c:pt idx="3219">
                  <c:v>0.267257099</c:v>
                </c:pt>
                <c:pt idx="3220">
                  <c:v>0.26734113900000001</c:v>
                </c:pt>
                <c:pt idx="3221">
                  <c:v>0.267374369</c:v>
                </c:pt>
                <c:pt idx="3222">
                  <c:v>0.26748060899999998</c:v>
                </c:pt>
                <c:pt idx="3223">
                  <c:v>0.26759788899999998</c:v>
                </c:pt>
                <c:pt idx="3224">
                  <c:v>0.26767491900000001</c:v>
                </c:pt>
                <c:pt idx="3225">
                  <c:v>0.26769712899999998</c:v>
                </c:pt>
                <c:pt idx="3226">
                  <c:v>0.267747189</c:v>
                </c:pt>
                <c:pt idx="3227">
                  <c:v>0.26789128899999998</c:v>
                </c:pt>
                <c:pt idx="3228">
                  <c:v>0.26796236899999998</c:v>
                </c:pt>
                <c:pt idx="3229">
                  <c:v>0.26804565899999999</c:v>
                </c:pt>
                <c:pt idx="3230">
                  <c:v>0.268160699</c:v>
                </c:pt>
                <c:pt idx="3231">
                  <c:v>0.268256669</c:v>
                </c:pt>
                <c:pt idx="3232">
                  <c:v>0.26834830900000001</c:v>
                </c:pt>
                <c:pt idx="3233">
                  <c:v>0.26836514899999997</c:v>
                </c:pt>
                <c:pt idx="3234">
                  <c:v>0.26846840900000002</c:v>
                </c:pt>
                <c:pt idx="3235">
                  <c:v>0.26863321899999998</c:v>
                </c:pt>
                <c:pt idx="3236">
                  <c:v>0.26861220899999999</c:v>
                </c:pt>
                <c:pt idx="3237">
                  <c:v>0.26875301899999998</c:v>
                </c:pt>
                <c:pt idx="3238">
                  <c:v>0.26884317899999999</c:v>
                </c:pt>
                <c:pt idx="3239">
                  <c:v>0.26889845899999998</c:v>
                </c:pt>
                <c:pt idx="3240">
                  <c:v>0.26898502899999999</c:v>
                </c:pt>
                <c:pt idx="3241">
                  <c:v>0.26907786899999997</c:v>
                </c:pt>
                <c:pt idx="3242">
                  <c:v>0.26915326899999997</c:v>
                </c:pt>
                <c:pt idx="3243">
                  <c:v>0.26929050900000001</c:v>
                </c:pt>
                <c:pt idx="3244">
                  <c:v>0.26932388899999998</c:v>
                </c:pt>
                <c:pt idx="3245">
                  <c:v>0.26939466899999998</c:v>
                </c:pt>
                <c:pt idx="3246">
                  <c:v>0.26946395899999998</c:v>
                </c:pt>
                <c:pt idx="3247">
                  <c:v>0.26956349899999998</c:v>
                </c:pt>
                <c:pt idx="3248">
                  <c:v>0.269604179</c:v>
                </c:pt>
                <c:pt idx="3249">
                  <c:v>0.26974141899999998</c:v>
                </c:pt>
                <c:pt idx="3250">
                  <c:v>0.26986300899999999</c:v>
                </c:pt>
                <c:pt idx="3251">
                  <c:v>0.26984497899999998</c:v>
                </c:pt>
                <c:pt idx="3252">
                  <c:v>0.26998623900000002</c:v>
                </c:pt>
                <c:pt idx="3253">
                  <c:v>0.27004539900000002</c:v>
                </c:pt>
                <c:pt idx="3254">
                  <c:v>0.27017443899999999</c:v>
                </c:pt>
                <c:pt idx="3255">
                  <c:v>0.27020200900000002</c:v>
                </c:pt>
                <c:pt idx="3256">
                  <c:v>0.27035936900000002</c:v>
                </c:pt>
                <c:pt idx="3257">
                  <c:v>0.27044057900000001</c:v>
                </c:pt>
                <c:pt idx="3258">
                  <c:v>0.27044504899999999</c:v>
                </c:pt>
                <c:pt idx="3259">
                  <c:v>0.27052312899999997</c:v>
                </c:pt>
                <c:pt idx="3260">
                  <c:v>0.27069642900000002</c:v>
                </c:pt>
                <c:pt idx="3261">
                  <c:v>0.27078806900000002</c:v>
                </c:pt>
                <c:pt idx="3262">
                  <c:v>0.27074217899999997</c:v>
                </c:pt>
                <c:pt idx="3263">
                  <c:v>0.27087539900000002</c:v>
                </c:pt>
                <c:pt idx="3264">
                  <c:v>0.27099668900000001</c:v>
                </c:pt>
                <c:pt idx="3265">
                  <c:v>0.27109354899999999</c:v>
                </c:pt>
                <c:pt idx="3266">
                  <c:v>0.27113630900000002</c:v>
                </c:pt>
                <c:pt idx="3267">
                  <c:v>0.271256569</c:v>
                </c:pt>
                <c:pt idx="3268">
                  <c:v>0.27136489899999999</c:v>
                </c:pt>
                <c:pt idx="3269">
                  <c:v>0.27141376899999997</c:v>
                </c:pt>
                <c:pt idx="3270">
                  <c:v>0.27141362899999999</c:v>
                </c:pt>
                <c:pt idx="3271">
                  <c:v>0.27158811900000002</c:v>
                </c:pt>
                <c:pt idx="3272">
                  <c:v>0.27160420899999999</c:v>
                </c:pt>
                <c:pt idx="3273">
                  <c:v>0.27169584899999999</c:v>
                </c:pt>
                <c:pt idx="3274">
                  <c:v>0.27179553899999997</c:v>
                </c:pt>
                <c:pt idx="3275">
                  <c:v>0.27186259899999998</c:v>
                </c:pt>
                <c:pt idx="3276">
                  <c:v>0.27199327899999998</c:v>
                </c:pt>
                <c:pt idx="3277">
                  <c:v>0.272041859</c:v>
                </c:pt>
                <c:pt idx="3278">
                  <c:v>0.27217521900000002</c:v>
                </c:pt>
                <c:pt idx="3279">
                  <c:v>0.27225121899999999</c:v>
                </c:pt>
                <c:pt idx="3280">
                  <c:v>0.27228265899999998</c:v>
                </c:pt>
                <c:pt idx="3281">
                  <c:v>0.272411709</c:v>
                </c:pt>
                <c:pt idx="3282">
                  <c:v>0.27244463899999999</c:v>
                </c:pt>
                <c:pt idx="3283">
                  <c:v>0.27253612900000002</c:v>
                </c:pt>
                <c:pt idx="3284">
                  <c:v>0.27259230899999998</c:v>
                </c:pt>
                <c:pt idx="3285">
                  <c:v>0.27267872900000001</c:v>
                </c:pt>
                <c:pt idx="3286">
                  <c:v>0.27275219899999997</c:v>
                </c:pt>
                <c:pt idx="3287">
                  <c:v>0.27282610899999998</c:v>
                </c:pt>
                <c:pt idx="3288">
                  <c:v>0.27302488899999999</c:v>
                </c:pt>
                <c:pt idx="3289">
                  <c:v>0.27300983899999998</c:v>
                </c:pt>
                <c:pt idx="3290">
                  <c:v>0.27315556899999999</c:v>
                </c:pt>
                <c:pt idx="3291">
                  <c:v>0.27321457900000001</c:v>
                </c:pt>
                <c:pt idx="3292">
                  <c:v>0.27329444899999999</c:v>
                </c:pt>
                <c:pt idx="3293">
                  <c:v>0.273375959</c:v>
                </c:pt>
                <c:pt idx="3294">
                  <c:v>0.27354761900000002</c:v>
                </c:pt>
                <c:pt idx="3295">
                  <c:v>0.27358054900000001</c:v>
                </c:pt>
                <c:pt idx="3296">
                  <c:v>0.27361914900000001</c:v>
                </c:pt>
                <c:pt idx="3297">
                  <c:v>0.27373656899999999</c:v>
                </c:pt>
                <c:pt idx="3298">
                  <c:v>0.27382656900000002</c:v>
                </c:pt>
                <c:pt idx="3299">
                  <c:v>0.273872169</c:v>
                </c:pt>
                <c:pt idx="3300">
                  <c:v>0.27397557899999997</c:v>
                </c:pt>
                <c:pt idx="3301">
                  <c:v>0.27404099900000001</c:v>
                </c:pt>
                <c:pt idx="3302">
                  <c:v>0.27409091899999999</c:v>
                </c:pt>
                <c:pt idx="3303">
                  <c:v>0.27417063899999999</c:v>
                </c:pt>
                <c:pt idx="3304">
                  <c:v>0.27427002899999997</c:v>
                </c:pt>
                <c:pt idx="3305">
                  <c:v>0.27438446900000002</c:v>
                </c:pt>
                <c:pt idx="3306">
                  <c:v>0.274430809</c:v>
                </c:pt>
                <c:pt idx="3307">
                  <c:v>0.27451648899999997</c:v>
                </c:pt>
                <c:pt idx="3308">
                  <c:v>0.274624969</c:v>
                </c:pt>
                <c:pt idx="3309">
                  <c:v>0.27472823899999999</c:v>
                </c:pt>
                <c:pt idx="3310">
                  <c:v>0.27480259899999998</c:v>
                </c:pt>
                <c:pt idx="3311">
                  <c:v>0.274845059</c:v>
                </c:pt>
                <c:pt idx="3312">
                  <c:v>0.27500390899999999</c:v>
                </c:pt>
                <c:pt idx="3313">
                  <c:v>0.275056209</c:v>
                </c:pt>
                <c:pt idx="3314">
                  <c:v>0.27511134900000001</c:v>
                </c:pt>
                <c:pt idx="3315">
                  <c:v>0.275176319</c:v>
                </c:pt>
                <c:pt idx="3316">
                  <c:v>0.27534603899999999</c:v>
                </c:pt>
                <c:pt idx="3317">
                  <c:v>0.27538612899999998</c:v>
                </c:pt>
                <c:pt idx="3318">
                  <c:v>0.27543454899999997</c:v>
                </c:pt>
                <c:pt idx="3319">
                  <c:v>0.27555867899999997</c:v>
                </c:pt>
                <c:pt idx="3320">
                  <c:v>0.27563541899999999</c:v>
                </c:pt>
                <c:pt idx="3321">
                  <c:v>0.27569874900000002</c:v>
                </c:pt>
                <c:pt idx="3322">
                  <c:v>0.27576893899999999</c:v>
                </c:pt>
                <c:pt idx="3323">
                  <c:v>0.27590557900000001</c:v>
                </c:pt>
                <c:pt idx="3324">
                  <c:v>0.275965189</c:v>
                </c:pt>
                <c:pt idx="3325">
                  <c:v>0.27607321899999998</c:v>
                </c:pt>
                <c:pt idx="3326">
                  <c:v>0.27611374900000002</c:v>
                </c:pt>
                <c:pt idx="3327">
                  <c:v>0.27615815900000001</c:v>
                </c:pt>
                <c:pt idx="3328">
                  <c:v>0.27631666900000001</c:v>
                </c:pt>
                <c:pt idx="3329">
                  <c:v>0.27635112899999997</c:v>
                </c:pt>
                <c:pt idx="3330">
                  <c:v>0.276447679</c:v>
                </c:pt>
                <c:pt idx="3331">
                  <c:v>0.276531729</c:v>
                </c:pt>
                <c:pt idx="3332">
                  <c:v>0.27660950899999998</c:v>
                </c:pt>
                <c:pt idx="3333">
                  <c:v>0.27660739899999998</c:v>
                </c:pt>
                <c:pt idx="3334">
                  <c:v>0.27679904900000002</c:v>
                </c:pt>
                <c:pt idx="3335">
                  <c:v>0.27686118900000001</c:v>
                </c:pt>
                <c:pt idx="3336">
                  <c:v>0.276996199</c:v>
                </c:pt>
                <c:pt idx="3337">
                  <c:v>0.277021079</c:v>
                </c:pt>
                <c:pt idx="3338">
                  <c:v>0.27719750900000001</c:v>
                </c:pt>
                <c:pt idx="3339">
                  <c:v>0.27718647899999999</c:v>
                </c:pt>
                <c:pt idx="3340">
                  <c:v>0.27728542899999997</c:v>
                </c:pt>
                <c:pt idx="3341">
                  <c:v>0.27735724899999997</c:v>
                </c:pt>
                <c:pt idx="3342">
                  <c:v>0.27744948899999999</c:v>
                </c:pt>
                <c:pt idx="3343">
                  <c:v>0.277517289</c:v>
                </c:pt>
                <c:pt idx="3344">
                  <c:v>0.27759059899999999</c:v>
                </c:pt>
                <c:pt idx="3345">
                  <c:v>0.27773588900000001</c:v>
                </c:pt>
                <c:pt idx="3346">
                  <c:v>0.27783777900000001</c:v>
                </c:pt>
                <c:pt idx="3347">
                  <c:v>0.27788969899999999</c:v>
                </c:pt>
                <c:pt idx="3348">
                  <c:v>0.27793600899999998</c:v>
                </c:pt>
                <c:pt idx="3349">
                  <c:v>0.278059689</c:v>
                </c:pt>
                <c:pt idx="3350">
                  <c:v>0.27814265900000001</c:v>
                </c:pt>
                <c:pt idx="3351">
                  <c:v>0.27821138899999998</c:v>
                </c:pt>
                <c:pt idx="3352">
                  <c:v>0.27829485900000001</c:v>
                </c:pt>
                <c:pt idx="3353">
                  <c:v>0.27842193900000001</c:v>
                </c:pt>
                <c:pt idx="3354">
                  <c:v>0.27842759899999997</c:v>
                </c:pt>
                <c:pt idx="3355">
                  <c:v>0.27852311899999999</c:v>
                </c:pt>
                <c:pt idx="3356">
                  <c:v>0.27866780899999999</c:v>
                </c:pt>
                <c:pt idx="3357">
                  <c:v>0.27867808900000002</c:v>
                </c:pt>
                <c:pt idx="3358">
                  <c:v>0.27880265900000001</c:v>
                </c:pt>
                <c:pt idx="3359">
                  <c:v>0.278868379</c:v>
                </c:pt>
                <c:pt idx="3360">
                  <c:v>0.27899488900000002</c:v>
                </c:pt>
                <c:pt idx="3361">
                  <c:v>0.278987139</c:v>
                </c:pt>
                <c:pt idx="3362">
                  <c:v>0.27910232899999998</c:v>
                </c:pt>
                <c:pt idx="3363">
                  <c:v>0.27924537900000002</c:v>
                </c:pt>
                <c:pt idx="3364">
                  <c:v>0.279350129</c:v>
                </c:pt>
                <c:pt idx="3365">
                  <c:v>0.27937635900000002</c:v>
                </c:pt>
                <c:pt idx="3366">
                  <c:v>0.27940511899999998</c:v>
                </c:pt>
                <c:pt idx="3367">
                  <c:v>0.27955755900000001</c:v>
                </c:pt>
                <c:pt idx="3368">
                  <c:v>0.279620859</c:v>
                </c:pt>
                <c:pt idx="3369">
                  <c:v>0.279645319</c:v>
                </c:pt>
                <c:pt idx="3370">
                  <c:v>0.27976289900000001</c:v>
                </c:pt>
                <c:pt idx="3371">
                  <c:v>0.27985378900000002</c:v>
                </c:pt>
                <c:pt idx="3372">
                  <c:v>0.27998149900000002</c:v>
                </c:pt>
                <c:pt idx="3373">
                  <c:v>0.28001904900000002</c:v>
                </c:pt>
                <c:pt idx="3374">
                  <c:v>0.280086999</c:v>
                </c:pt>
                <c:pt idx="3375">
                  <c:v>0.28020682899999999</c:v>
                </c:pt>
                <c:pt idx="3376">
                  <c:v>0.28030749900000002</c:v>
                </c:pt>
                <c:pt idx="3377">
                  <c:v>0.28036501899999999</c:v>
                </c:pt>
                <c:pt idx="3378">
                  <c:v>0.28045937900000001</c:v>
                </c:pt>
                <c:pt idx="3379">
                  <c:v>0.28053536899999998</c:v>
                </c:pt>
                <c:pt idx="3380">
                  <c:v>0.280613159</c:v>
                </c:pt>
                <c:pt idx="3381">
                  <c:v>0.28066306899999999</c:v>
                </c:pt>
                <c:pt idx="3382">
                  <c:v>0.28081908900000002</c:v>
                </c:pt>
                <c:pt idx="3383">
                  <c:v>0.280914159</c:v>
                </c:pt>
                <c:pt idx="3384">
                  <c:v>0.28095289899999998</c:v>
                </c:pt>
                <c:pt idx="3385">
                  <c:v>0.280980919</c:v>
                </c:pt>
                <c:pt idx="3386">
                  <c:v>0.28110026900000001</c:v>
                </c:pt>
                <c:pt idx="3387">
                  <c:v>0.28122707899999999</c:v>
                </c:pt>
                <c:pt idx="3388">
                  <c:v>0.28129893899999997</c:v>
                </c:pt>
                <c:pt idx="3389">
                  <c:v>0.28131633899999997</c:v>
                </c:pt>
                <c:pt idx="3390">
                  <c:v>0.28147160900000001</c:v>
                </c:pt>
                <c:pt idx="3391">
                  <c:v>0.28153851899999999</c:v>
                </c:pt>
                <c:pt idx="3392">
                  <c:v>0.28163507900000001</c:v>
                </c:pt>
                <c:pt idx="3393">
                  <c:v>0.281691109</c:v>
                </c:pt>
                <c:pt idx="3394">
                  <c:v>0.28177216900000002</c:v>
                </c:pt>
                <c:pt idx="3395">
                  <c:v>0.28184252900000001</c:v>
                </c:pt>
                <c:pt idx="3396">
                  <c:v>0.28194334900000001</c:v>
                </c:pt>
                <c:pt idx="3397">
                  <c:v>0.282058119</c:v>
                </c:pt>
                <c:pt idx="3398">
                  <c:v>0.28207450899999997</c:v>
                </c:pt>
                <c:pt idx="3399">
                  <c:v>0.28216677899999998</c:v>
                </c:pt>
                <c:pt idx="3400">
                  <c:v>0.28229027899999998</c:v>
                </c:pt>
                <c:pt idx="3401">
                  <c:v>0.28232603899999997</c:v>
                </c:pt>
                <c:pt idx="3402">
                  <c:v>0.28247117900000002</c:v>
                </c:pt>
                <c:pt idx="3403">
                  <c:v>0.282607679</c:v>
                </c:pt>
                <c:pt idx="3404">
                  <c:v>0.282564019</c:v>
                </c:pt>
                <c:pt idx="3405">
                  <c:v>0.28272106899999999</c:v>
                </c:pt>
                <c:pt idx="3406">
                  <c:v>0.28277828900000002</c:v>
                </c:pt>
                <c:pt idx="3407">
                  <c:v>0.28290524899999997</c:v>
                </c:pt>
                <c:pt idx="3408">
                  <c:v>0.28290241900000002</c:v>
                </c:pt>
                <c:pt idx="3409">
                  <c:v>0.283034919</c:v>
                </c:pt>
                <c:pt idx="3410">
                  <c:v>0.28313412900000001</c:v>
                </c:pt>
                <c:pt idx="3411">
                  <c:v>0.28315066900000002</c:v>
                </c:pt>
                <c:pt idx="3412">
                  <c:v>0.283216209</c:v>
                </c:pt>
                <c:pt idx="3413">
                  <c:v>0.28335395899999999</c:v>
                </c:pt>
                <c:pt idx="3414">
                  <c:v>0.283416479</c:v>
                </c:pt>
                <c:pt idx="3415">
                  <c:v>0.28353809899999999</c:v>
                </c:pt>
                <c:pt idx="3416">
                  <c:v>0.28360932900000002</c:v>
                </c:pt>
                <c:pt idx="3417">
                  <c:v>0.283688579</c:v>
                </c:pt>
                <c:pt idx="3418">
                  <c:v>0.28377833899999999</c:v>
                </c:pt>
                <c:pt idx="3419">
                  <c:v>0.28382792899999998</c:v>
                </c:pt>
                <c:pt idx="3420">
                  <c:v>0.28393506899999998</c:v>
                </c:pt>
                <c:pt idx="3421">
                  <c:v>0.28400465899999999</c:v>
                </c:pt>
                <c:pt idx="3422">
                  <c:v>0.28409421899999998</c:v>
                </c:pt>
                <c:pt idx="3423">
                  <c:v>0.28418364899999998</c:v>
                </c:pt>
                <c:pt idx="3424">
                  <c:v>0.28421610899999999</c:v>
                </c:pt>
                <c:pt idx="3425">
                  <c:v>0.28432041899999999</c:v>
                </c:pt>
                <c:pt idx="3426">
                  <c:v>0.28439375900000002</c:v>
                </c:pt>
                <c:pt idx="3427">
                  <c:v>0.28454497899999998</c:v>
                </c:pt>
                <c:pt idx="3428">
                  <c:v>0.28457864900000002</c:v>
                </c:pt>
                <c:pt idx="3429">
                  <c:v>0.28465655899999998</c:v>
                </c:pt>
                <c:pt idx="3430">
                  <c:v>0.28480913899999999</c:v>
                </c:pt>
                <c:pt idx="3431">
                  <c:v>0.28481170900000002</c:v>
                </c:pt>
                <c:pt idx="3432">
                  <c:v>0.284955499</c:v>
                </c:pt>
                <c:pt idx="3433">
                  <c:v>0.285016149</c:v>
                </c:pt>
                <c:pt idx="3434">
                  <c:v>0.285086479</c:v>
                </c:pt>
                <c:pt idx="3435">
                  <c:v>0.285161469</c:v>
                </c:pt>
                <c:pt idx="3436">
                  <c:v>0.28526976900000001</c:v>
                </c:pt>
                <c:pt idx="3437">
                  <c:v>0.28534635899999999</c:v>
                </c:pt>
                <c:pt idx="3438">
                  <c:v>0.28542887899999997</c:v>
                </c:pt>
                <c:pt idx="3439">
                  <c:v>0.28547525899999998</c:v>
                </c:pt>
                <c:pt idx="3440">
                  <c:v>0.28555246899999998</c:v>
                </c:pt>
                <c:pt idx="3441">
                  <c:v>0.28571739899999998</c:v>
                </c:pt>
                <c:pt idx="3442">
                  <c:v>0.28582527899999999</c:v>
                </c:pt>
                <c:pt idx="3443">
                  <c:v>0.28577595900000002</c:v>
                </c:pt>
                <c:pt idx="3444">
                  <c:v>0.285869239</c:v>
                </c:pt>
                <c:pt idx="3445">
                  <c:v>0.28595238899999997</c:v>
                </c:pt>
                <c:pt idx="3446">
                  <c:v>0.28606533899999997</c:v>
                </c:pt>
                <c:pt idx="3447">
                  <c:v>0.286148609</c:v>
                </c:pt>
                <c:pt idx="3448">
                  <c:v>0.28630625900000001</c:v>
                </c:pt>
                <c:pt idx="3449">
                  <c:v>0.28630897900000002</c:v>
                </c:pt>
                <c:pt idx="3450">
                  <c:v>0.28639435899999999</c:v>
                </c:pt>
                <c:pt idx="3451">
                  <c:v>0.286436529</c:v>
                </c:pt>
                <c:pt idx="3452">
                  <c:v>0.28659432899999998</c:v>
                </c:pt>
                <c:pt idx="3453">
                  <c:v>0.28670906899999998</c:v>
                </c:pt>
                <c:pt idx="3454">
                  <c:v>0.28675049899999999</c:v>
                </c:pt>
                <c:pt idx="3455">
                  <c:v>0.28683349899999999</c:v>
                </c:pt>
                <c:pt idx="3456">
                  <c:v>0.28690874900000002</c:v>
                </c:pt>
                <c:pt idx="3457">
                  <c:v>0.28704210899999999</c:v>
                </c:pt>
                <c:pt idx="3458">
                  <c:v>0.287068669</c:v>
                </c:pt>
                <c:pt idx="3459">
                  <c:v>0.287164329</c:v>
                </c:pt>
                <c:pt idx="3460">
                  <c:v>0.28726294899999999</c:v>
                </c:pt>
                <c:pt idx="3461">
                  <c:v>0.28732031899999999</c:v>
                </c:pt>
                <c:pt idx="3462">
                  <c:v>0.28739660899999997</c:v>
                </c:pt>
                <c:pt idx="3463">
                  <c:v>0.28749867899999998</c:v>
                </c:pt>
                <c:pt idx="3464">
                  <c:v>0.287608949</c:v>
                </c:pt>
                <c:pt idx="3465">
                  <c:v>0.28765633899999998</c:v>
                </c:pt>
                <c:pt idx="3466">
                  <c:v>0.28773367900000002</c:v>
                </c:pt>
                <c:pt idx="3467">
                  <c:v>0.28783544900000002</c:v>
                </c:pt>
                <c:pt idx="3468">
                  <c:v>0.28792321900000001</c:v>
                </c:pt>
                <c:pt idx="3469">
                  <c:v>0.28800129899999999</c:v>
                </c:pt>
                <c:pt idx="3470">
                  <c:v>0.28803377899999999</c:v>
                </c:pt>
                <c:pt idx="3471">
                  <c:v>0.28816237900000002</c:v>
                </c:pt>
                <c:pt idx="3472">
                  <c:v>0.28827711899999997</c:v>
                </c:pt>
                <c:pt idx="3473">
                  <c:v>0.28832524900000001</c:v>
                </c:pt>
                <c:pt idx="3474">
                  <c:v>0.28837382899999997</c:v>
                </c:pt>
                <c:pt idx="3475">
                  <c:v>0.288510029</c:v>
                </c:pt>
                <c:pt idx="3476">
                  <c:v>0.28857585899999999</c:v>
                </c:pt>
                <c:pt idx="3477">
                  <c:v>0.28863116900000002</c:v>
                </c:pt>
                <c:pt idx="3478">
                  <c:v>0.28870898899999997</c:v>
                </c:pt>
                <c:pt idx="3479">
                  <c:v>0.28880282899999998</c:v>
                </c:pt>
                <c:pt idx="3480">
                  <c:v>0.28889104900000001</c:v>
                </c:pt>
                <c:pt idx="3481">
                  <c:v>0.288977329</c:v>
                </c:pt>
                <c:pt idx="3482">
                  <c:v>0.289060029</c:v>
                </c:pt>
                <c:pt idx="3483">
                  <c:v>0.28915807900000001</c:v>
                </c:pt>
                <c:pt idx="3484">
                  <c:v>0.289278329</c:v>
                </c:pt>
                <c:pt idx="3485">
                  <c:v>0.28929617899999999</c:v>
                </c:pt>
                <c:pt idx="3486">
                  <c:v>0.28940900899999999</c:v>
                </c:pt>
                <c:pt idx="3487">
                  <c:v>0.28950914900000002</c:v>
                </c:pt>
                <c:pt idx="3488">
                  <c:v>0.289576049</c:v>
                </c:pt>
                <c:pt idx="3489">
                  <c:v>0.28962418899999998</c:v>
                </c:pt>
                <c:pt idx="3490">
                  <c:v>0.289796469</c:v>
                </c:pt>
                <c:pt idx="3491">
                  <c:v>0.28983726900000001</c:v>
                </c:pt>
                <c:pt idx="3492">
                  <c:v>0.28988700899999997</c:v>
                </c:pt>
                <c:pt idx="3493">
                  <c:v>0.28995617899999998</c:v>
                </c:pt>
                <c:pt idx="3494">
                  <c:v>0.29009326899999999</c:v>
                </c:pt>
                <c:pt idx="3495">
                  <c:v>0.290129629</c:v>
                </c:pt>
                <c:pt idx="3496">
                  <c:v>0.29018967899999998</c:v>
                </c:pt>
                <c:pt idx="3497">
                  <c:v>0.29033124900000001</c:v>
                </c:pt>
                <c:pt idx="3498">
                  <c:v>0.29038774899999997</c:v>
                </c:pt>
                <c:pt idx="3499">
                  <c:v>0.29053657900000002</c:v>
                </c:pt>
                <c:pt idx="3500">
                  <c:v>0.29063117900000002</c:v>
                </c:pt>
                <c:pt idx="3501">
                  <c:v>0.29065486899999998</c:v>
                </c:pt>
                <c:pt idx="3502">
                  <c:v>0.29069602900000002</c:v>
                </c:pt>
                <c:pt idx="3503">
                  <c:v>0.290849209</c:v>
                </c:pt>
                <c:pt idx="3504">
                  <c:v>0.29094087899999999</c:v>
                </c:pt>
                <c:pt idx="3505">
                  <c:v>0.290931579</c:v>
                </c:pt>
                <c:pt idx="3506">
                  <c:v>0.29106440900000002</c:v>
                </c:pt>
                <c:pt idx="3507">
                  <c:v>0.291160319</c:v>
                </c:pt>
                <c:pt idx="3508">
                  <c:v>0.291160319</c:v>
                </c:pt>
                <c:pt idx="3509">
                  <c:v>0.29132991899999999</c:v>
                </c:pt>
                <c:pt idx="3510">
                  <c:v>0.29147192900000002</c:v>
                </c:pt>
                <c:pt idx="3511">
                  <c:v>0.291502029</c:v>
                </c:pt>
                <c:pt idx="3512">
                  <c:v>0.29158994900000001</c:v>
                </c:pt>
                <c:pt idx="3513">
                  <c:v>0.29168158900000002</c:v>
                </c:pt>
                <c:pt idx="3514">
                  <c:v>0.29174196899999999</c:v>
                </c:pt>
                <c:pt idx="3515">
                  <c:v>0.29177739899999999</c:v>
                </c:pt>
                <c:pt idx="3516">
                  <c:v>0.29187395900000002</c:v>
                </c:pt>
                <c:pt idx="3517">
                  <c:v>0.29204383899999997</c:v>
                </c:pt>
                <c:pt idx="3518">
                  <c:v>0.292088389</c:v>
                </c:pt>
                <c:pt idx="3519">
                  <c:v>0.292149039</c:v>
                </c:pt>
                <c:pt idx="3520">
                  <c:v>0.29222681899999997</c:v>
                </c:pt>
                <c:pt idx="3521">
                  <c:v>0.29229640899999998</c:v>
                </c:pt>
                <c:pt idx="3522">
                  <c:v>0.29239922899999998</c:v>
                </c:pt>
                <c:pt idx="3523">
                  <c:v>0.29244768900000001</c:v>
                </c:pt>
                <c:pt idx="3524">
                  <c:v>0.29253691900000001</c:v>
                </c:pt>
                <c:pt idx="3525">
                  <c:v>0.29272347900000001</c:v>
                </c:pt>
                <c:pt idx="3526">
                  <c:v>0.29276951899999998</c:v>
                </c:pt>
                <c:pt idx="3527">
                  <c:v>0.29282629900000001</c:v>
                </c:pt>
                <c:pt idx="3528">
                  <c:v>0.292927469</c:v>
                </c:pt>
                <c:pt idx="3529">
                  <c:v>0.29297604900000002</c:v>
                </c:pt>
                <c:pt idx="3530">
                  <c:v>0.293132069</c:v>
                </c:pt>
                <c:pt idx="3531">
                  <c:v>0.293092729</c:v>
                </c:pt>
                <c:pt idx="3532">
                  <c:v>0.29321118899999998</c:v>
                </c:pt>
                <c:pt idx="3533">
                  <c:v>0.29332160899999998</c:v>
                </c:pt>
                <c:pt idx="3534">
                  <c:v>0.29341801899999997</c:v>
                </c:pt>
                <c:pt idx="3535">
                  <c:v>0.29345064900000001</c:v>
                </c:pt>
                <c:pt idx="3536">
                  <c:v>0.29355403899999999</c:v>
                </c:pt>
                <c:pt idx="3537">
                  <c:v>0.29364063899999998</c:v>
                </c:pt>
                <c:pt idx="3538">
                  <c:v>0.29371022899999999</c:v>
                </c:pt>
                <c:pt idx="3539">
                  <c:v>0.29379650899999998</c:v>
                </c:pt>
                <c:pt idx="3540">
                  <c:v>0.29385611899999997</c:v>
                </c:pt>
                <c:pt idx="3541">
                  <c:v>0.29396161900000001</c:v>
                </c:pt>
                <c:pt idx="3542">
                  <c:v>0.29405161899999999</c:v>
                </c:pt>
                <c:pt idx="3543">
                  <c:v>0.29411896900000001</c:v>
                </c:pt>
                <c:pt idx="3544">
                  <c:v>0.29421433899999999</c:v>
                </c:pt>
                <c:pt idx="3545">
                  <c:v>0.29421314900000001</c:v>
                </c:pt>
                <c:pt idx="3546">
                  <c:v>0.294391509</c:v>
                </c:pt>
                <c:pt idx="3547">
                  <c:v>0.29446810899999998</c:v>
                </c:pt>
                <c:pt idx="3548">
                  <c:v>0.29453858900000002</c:v>
                </c:pt>
                <c:pt idx="3549">
                  <c:v>0.29465809900000001</c:v>
                </c:pt>
                <c:pt idx="3550">
                  <c:v>0.29469161900000002</c:v>
                </c:pt>
                <c:pt idx="3551">
                  <c:v>0.29481795900000002</c:v>
                </c:pt>
                <c:pt idx="3552">
                  <c:v>0.29484912899999999</c:v>
                </c:pt>
                <c:pt idx="3553">
                  <c:v>0.29501944899999999</c:v>
                </c:pt>
                <c:pt idx="3554">
                  <c:v>0.295083969</c:v>
                </c:pt>
                <c:pt idx="3555">
                  <c:v>0.29510542899999997</c:v>
                </c:pt>
                <c:pt idx="3556">
                  <c:v>0.29522242900000001</c:v>
                </c:pt>
                <c:pt idx="3557">
                  <c:v>0.29532059900000002</c:v>
                </c:pt>
                <c:pt idx="3558">
                  <c:v>0.29541119900000001</c:v>
                </c:pt>
                <c:pt idx="3559">
                  <c:v>0.29542550899999998</c:v>
                </c:pt>
                <c:pt idx="3560">
                  <c:v>0.29551460899999998</c:v>
                </c:pt>
                <c:pt idx="3561">
                  <c:v>0.295684789</c:v>
                </c:pt>
                <c:pt idx="3562">
                  <c:v>0.295684789</c:v>
                </c:pt>
                <c:pt idx="3563">
                  <c:v>0.29576480900000002</c:v>
                </c:pt>
                <c:pt idx="3564">
                  <c:v>0.29584708900000001</c:v>
                </c:pt>
                <c:pt idx="3565">
                  <c:v>0.29601230899999997</c:v>
                </c:pt>
                <c:pt idx="3566">
                  <c:v>0.29603182900000002</c:v>
                </c:pt>
                <c:pt idx="3567">
                  <c:v>0.29609784900000002</c:v>
                </c:pt>
                <c:pt idx="3568">
                  <c:v>0.29613703899999999</c:v>
                </c:pt>
                <c:pt idx="3569">
                  <c:v>0.29631539899999998</c:v>
                </c:pt>
                <c:pt idx="3570">
                  <c:v>0.29637637900000002</c:v>
                </c:pt>
                <c:pt idx="3571">
                  <c:v>0.29644101899999997</c:v>
                </c:pt>
                <c:pt idx="3572">
                  <c:v>0.29654517899999999</c:v>
                </c:pt>
                <c:pt idx="3573">
                  <c:v>0.29662653900000002</c:v>
                </c:pt>
                <c:pt idx="3574">
                  <c:v>0.29674276900000002</c:v>
                </c:pt>
                <c:pt idx="3575">
                  <c:v>0.29678925899999997</c:v>
                </c:pt>
                <c:pt idx="3576">
                  <c:v>0.29688149899999999</c:v>
                </c:pt>
                <c:pt idx="3577">
                  <c:v>0.29692980899999999</c:v>
                </c:pt>
                <c:pt idx="3578">
                  <c:v>0.297022169</c:v>
                </c:pt>
                <c:pt idx="3579">
                  <c:v>0.297125849</c:v>
                </c:pt>
                <c:pt idx="3580">
                  <c:v>0.29716088899999998</c:v>
                </c:pt>
                <c:pt idx="3581">
                  <c:v>0.29731824899999998</c:v>
                </c:pt>
                <c:pt idx="3582">
                  <c:v>0.29732659899999997</c:v>
                </c:pt>
                <c:pt idx="3583">
                  <c:v>0.29742732900000002</c:v>
                </c:pt>
                <c:pt idx="3584">
                  <c:v>0.29753326899999999</c:v>
                </c:pt>
                <c:pt idx="3585">
                  <c:v>0.29759943900000002</c:v>
                </c:pt>
                <c:pt idx="3586">
                  <c:v>0.29772430900000002</c:v>
                </c:pt>
                <c:pt idx="3587">
                  <c:v>0.29779970900000002</c:v>
                </c:pt>
                <c:pt idx="3588">
                  <c:v>0.297905209</c:v>
                </c:pt>
                <c:pt idx="3589">
                  <c:v>0.29793592899999999</c:v>
                </c:pt>
                <c:pt idx="3590">
                  <c:v>0.29804333900000002</c:v>
                </c:pt>
                <c:pt idx="3591">
                  <c:v>0.29810383899999998</c:v>
                </c:pt>
                <c:pt idx="3592">
                  <c:v>0.298185649</c:v>
                </c:pt>
                <c:pt idx="3593">
                  <c:v>0.29832973899999998</c:v>
                </c:pt>
                <c:pt idx="3594">
                  <c:v>0.29837280900000002</c:v>
                </c:pt>
                <c:pt idx="3595">
                  <c:v>0.29844969900000001</c:v>
                </c:pt>
                <c:pt idx="3596">
                  <c:v>0.29848366900000001</c:v>
                </c:pt>
                <c:pt idx="3597">
                  <c:v>0.29864325899999999</c:v>
                </c:pt>
                <c:pt idx="3598">
                  <c:v>0.29872193899999999</c:v>
                </c:pt>
                <c:pt idx="3599">
                  <c:v>0.29880672899999999</c:v>
                </c:pt>
                <c:pt idx="3600">
                  <c:v>0.298877059</c:v>
                </c:pt>
                <c:pt idx="3601">
                  <c:v>0.29896780899999997</c:v>
                </c:pt>
                <c:pt idx="3602">
                  <c:v>0.299078819</c:v>
                </c:pt>
                <c:pt idx="3603">
                  <c:v>0.29911294900000002</c:v>
                </c:pt>
                <c:pt idx="3604">
                  <c:v>0.29919653899999998</c:v>
                </c:pt>
                <c:pt idx="3605">
                  <c:v>0.29930099900000001</c:v>
                </c:pt>
                <c:pt idx="3606">
                  <c:v>0.299340789</c:v>
                </c:pt>
                <c:pt idx="3607">
                  <c:v>0.29937237900000002</c:v>
                </c:pt>
                <c:pt idx="3608">
                  <c:v>0.29958578899999999</c:v>
                </c:pt>
                <c:pt idx="3609">
                  <c:v>0.29959752899999997</c:v>
                </c:pt>
                <c:pt idx="3610">
                  <c:v>0.299746399</c:v>
                </c:pt>
                <c:pt idx="3611">
                  <c:v>0.29978438899999998</c:v>
                </c:pt>
                <c:pt idx="3612">
                  <c:v>0.29978334899999998</c:v>
                </c:pt>
                <c:pt idx="3613">
                  <c:v>0.299898689</c:v>
                </c:pt>
                <c:pt idx="3614">
                  <c:v>0.300021019</c:v>
                </c:pt>
                <c:pt idx="3615">
                  <c:v>0.300093149</c:v>
                </c:pt>
                <c:pt idx="3616">
                  <c:v>0.30023216899999999</c:v>
                </c:pt>
                <c:pt idx="3617">
                  <c:v>0.30030950899999997</c:v>
                </c:pt>
                <c:pt idx="3618">
                  <c:v>0.30035033900000002</c:v>
                </c:pt>
                <c:pt idx="3619">
                  <c:v>0.30044003899999999</c:v>
                </c:pt>
                <c:pt idx="3620">
                  <c:v>0.300464179</c:v>
                </c:pt>
                <c:pt idx="3621">
                  <c:v>0.30062928900000002</c:v>
                </c:pt>
                <c:pt idx="3622">
                  <c:v>0.30071526900000001</c:v>
                </c:pt>
                <c:pt idx="3623">
                  <c:v>0.30076130899999998</c:v>
                </c:pt>
                <c:pt idx="3624">
                  <c:v>0.30084266900000001</c:v>
                </c:pt>
                <c:pt idx="3625">
                  <c:v>0.30091616900000001</c:v>
                </c:pt>
                <c:pt idx="3626">
                  <c:v>0.30102592899999997</c:v>
                </c:pt>
                <c:pt idx="3627">
                  <c:v>0.30109837899999997</c:v>
                </c:pt>
                <c:pt idx="3628">
                  <c:v>0.30119749899999998</c:v>
                </c:pt>
                <c:pt idx="3629">
                  <c:v>0.30124979899999998</c:v>
                </c:pt>
                <c:pt idx="3630">
                  <c:v>0.30139073900000002</c:v>
                </c:pt>
                <c:pt idx="3631">
                  <c:v>0.30142590899999999</c:v>
                </c:pt>
                <c:pt idx="3632">
                  <c:v>0.30148475899999999</c:v>
                </c:pt>
                <c:pt idx="3633">
                  <c:v>0.301632289</c:v>
                </c:pt>
                <c:pt idx="3634">
                  <c:v>0.30173033900000001</c:v>
                </c:pt>
                <c:pt idx="3635">
                  <c:v>0.30175953900000002</c:v>
                </c:pt>
                <c:pt idx="3636">
                  <c:v>0.301813159</c:v>
                </c:pt>
                <c:pt idx="3637">
                  <c:v>0.30188890899999998</c:v>
                </c:pt>
                <c:pt idx="3638">
                  <c:v>0.30196472899999999</c:v>
                </c:pt>
                <c:pt idx="3639">
                  <c:v>0.30206799899999998</c:v>
                </c:pt>
                <c:pt idx="3640">
                  <c:v>0.30220120899999997</c:v>
                </c:pt>
                <c:pt idx="3641">
                  <c:v>0.30226531899999998</c:v>
                </c:pt>
                <c:pt idx="3642">
                  <c:v>0.302394359</c:v>
                </c:pt>
                <c:pt idx="3643">
                  <c:v>0.302411019</c:v>
                </c:pt>
                <c:pt idx="3644">
                  <c:v>0.30249818899999997</c:v>
                </c:pt>
                <c:pt idx="3645">
                  <c:v>0.30263527899999998</c:v>
                </c:pt>
                <c:pt idx="3646">
                  <c:v>0.30271216899999998</c:v>
                </c:pt>
                <c:pt idx="3647">
                  <c:v>0.302762539</c:v>
                </c:pt>
                <c:pt idx="3648">
                  <c:v>0.30282541899999998</c:v>
                </c:pt>
                <c:pt idx="3649">
                  <c:v>0.30288573899999999</c:v>
                </c:pt>
                <c:pt idx="3650">
                  <c:v>0.302993809</c:v>
                </c:pt>
                <c:pt idx="3651">
                  <c:v>0.30309602899999999</c:v>
                </c:pt>
                <c:pt idx="3652">
                  <c:v>0.30313476899999997</c:v>
                </c:pt>
                <c:pt idx="3653">
                  <c:v>0.30324130900000001</c:v>
                </c:pt>
                <c:pt idx="3654">
                  <c:v>0.30337869899999997</c:v>
                </c:pt>
                <c:pt idx="3655">
                  <c:v>0.303430109</c:v>
                </c:pt>
                <c:pt idx="3656">
                  <c:v>0.30352815900000002</c:v>
                </c:pt>
                <c:pt idx="3657">
                  <c:v>0.30359476899999999</c:v>
                </c:pt>
                <c:pt idx="3658">
                  <c:v>0.303697139</c:v>
                </c:pt>
                <c:pt idx="3659">
                  <c:v>0.30376582899999999</c:v>
                </c:pt>
                <c:pt idx="3660">
                  <c:v>0.30382456899999999</c:v>
                </c:pt>
                <c:pt idx="3661">
                  <c:v>0.30394956899999998</c:v>
                </c:pt>
                <c:pt idx="3662">
                  <c:v>0.30395969899999997</c:v>
                </c:pt>
                <c:pt idx="3663">
                  <c:v>0.304104239</c:v>
                </c:pt>
                <c:pt idx="3664">
                  <c:v>0.304179639</c:v>
                </c:pt>
                <c:pt idx="3665">
                  <c:v>0.30426561899999999</c:v>
                </c:pt>
                <c:pt idx="3666">
                  <c:v>0.30433907900000001</c:v>
                </c:pt>
                <c:pt idx="3667">
                  <c:v>0.30444115900000002</c:v>
                </c:pt>
                <c:pt idx="3668">
                  <c:v>0.30450135899999997</c:v>
                </c:pt>
                <c:pt idx="3669">
                  <c:v>0.30465304900000001</c:v>
                </c:pt>
                <c:pt idx="3670">
                  <c:v>0.30466228899999998</c:v>
                </c:pt>
                <c:pt idx="3671">
                  <c:v>0.30474394900000001</c:v>
                </c:pt>
                <c:pt idx="3672">
                  <c:v>0.30486717899999999</c:v>
                </c:pt>
                <c:pt idx="3673">
                  <c:v>0.30487891899999997</c:v>
                </c:pt>
                <c:pt idx="3674">
                  <c:v>0.305040329</c:v>
                </c:pt>
                <c:pt idx="3675">
                  <c:v>0.30513670900000001</c:v>
                </c:pt>
                <c:pt idx="3676">
                  <c:v>0.30519392899999997</c:v>
                </c:pt>
                <c:pt idx="3677">
                  <c:v>0.30524968899999999</c:v>
                </c:pt>
                <c:pt idx="3678">
                  <c:v>0.30533682899999998</c:v>
                </c:pt>
                <c:pt idx="3679">
                  <c:v>0.30542265899999999</c:v>
                </c:pt>
                <c:pt idx="3680">
                  <c:v>0.30551209899999998</c:v>
                </c:pt>
                <c:pt idx="3681">
                  <c:v>0.30555501899999998</c:v>
                </c:pt>
                <c:pt idx="3682">
                  <c:v>0.30563115899999999</c:v>
                </c:pt>
                <c:pt idx="3683">
                  <c:v>0.30578642899999997</c:v>
                </c:pt>
                <c:pt idx="3684">
                  <c:v>0.30581563899999997</c:v>
                </c:pt>
                <c:pt idx="3685">
                  <c:v>0.30594217899999998</c:v>
                </c:pt>
                <c:pt idx="3686">
                  <c:v>0.30601590899999997</c:v>
                </c:pt>
                <c:pt idx="3687">
                  <c:v>0.30613854899999998</c:v>
                </c:pt>
                <c:pt idx="3688">
                  <c:v>0.30614360899999998</c:v>
                </c:pt>
                <c:pt idx="3689">
                  <c:v>0.30619844899999998</c:v>
                </c:pt>
                <c:pt idx="3690">
                  <c:v>0.30635726899999999</c:v>
                </c:pt>
                <c:pt idx="3691">
                  <c:v>0.30647724900000001</c:v>
                </c:pt>
                <c:pt idx="3692">
                  <c:v>0.30648678899999998</c:v>
                </c:pt>
              </c:numCache>
            </c:numRef>
          </c:xVal>
          <c:yVal>
            <c:numRef>
              <c:f>'Second Pull (_3)'!$E$6:$E$3698</c:f>
              <c:numCache>
                <c:formatCode>General</c:formatCode>
                <c:ptCount val="3693"/>
                <c:pt idx="0">
                  <c:v>1.8624582999999999</c:v>
                </c:pt>
                <c:pt idx="1">
                  <c:v>1.3290386999999999</c:v>
                </c:pt>
                <c:pt idx="2">
                  <c:v>1.7540562</c:v>
                </c:pt>
                <c:pt idx="3">
                  <c:v>2.9926648</c:v>
                </c:pt>
                <c:pt idx="4">
                  <c:v>4.1216755000000003</c:v>
                </c:pt>
                <c:pt idx="5">
                  <c:v>2.5101898</c:v>
                </c:pt>
                <c:pt idx="6">
                  <c:v>6.2327728000000002</c:v>
                </c:pt>
                <c:pt idx="7">
                  <c:v>6.2070455999999998</c:v>
                </c:pt>
                <c:pt idx="8">
                  <c:v>7.7846069</c:v>
                </c:pt>
                <c:pt idx="9">
                  <c:v>7.0124978999999996</c:v>
                </c:pt>
                <c:pt idx="10">
                  <c:v>9.3548422000000002</c:v>
                </c:pt>
                <c:pt idx="11">
                  <c:v>8.1447821000000005</c:v>
                </c:pt>
                <c:pt idx="12">
                  <c:v>10.793422</c:v>
                </c:pt>
                <c:pt idx="13">
                  <c:v>11.711967</c:v>
                </c:pt>
                <c:pt idx="14">
                  <c:v>11.74062</c:v>
                </c:pt>
                <c:pt idx="15">
                  <c:v>12.701832</c:v>
                </c:pt>
                <c:pt idx="16">
                  <c:v>13.698687</c:v>
                </c:pt>
                <c:pt idx="17">
                  <c:v>14.655277</c:v>
                </c:pt>
                <c:pt idx="18">
                  <c:v>15.728653</c:v>
                </c:pt>
                <c:pt idx="19">
                  <c:v>17.741529</c:v>
                </c:pt>
                <c:pt idx="20">
                  <c:v>17.927208</c:v>
                </c:pt>
                <c:pt idx="21">
                  <c:v>17.709161999999999</c:v>
                </c:pt>
                <c:pt idx="22">
                  <c:v>21.697229</c:v>
                </c:pt>
                <c:pt idx="23">
                  <c:v>20.878193</c:v>
                </c:pt>
                <c:pt idx="24">
                  <c:v>21.177313000000002</c:v>
                </c:pt>
                <c:pt idx="25">
                  <c:v>26.473846000000002</c:v>
                </c:pt>
                <c:pt idx="26">
                  <c:v>26.077342999999999</c:v>
                </c:pt>
                <c:pt idx="27">
                  <c:v>25.824059999999999</c:v>
                </c:pt>
                <c:pt idx="28">
                  <c:v>28.450651000000001</c:v>
                </c:pt>
                <c:pt idx="29">
                  <c:v>30.521080000000001</c:v>
                </c:pt>
                <c:pt idx="30">
                  <c:v>29.956301</c:v>
                </c:pt>
                <c:pt idx="31">
                  <c:v>34.603721999999998</c:v>
                </c:pt>
                <c:pt idx="32">
                  <c:v>35.837769000000002</c:v>
                </c:pt>
                <c:pt idx="33">
                  <c:v>36.241168999999999</c:v>
                </c:pt>
                <c:pt idx="34">
                  <c:v>36.481307999999999</c:v>
                </c:pt>
                <c:pt idx="35">
                  <c:v>40.908859</c:v>
                </c:pt>
                <c:pt idx="36">
                  <c:v>40.253661999999998</c:v>
                </c:pt>
                <c:pt idx="37">
                  <c:v>42.352257000000002</c:v>
                </c:pt>
                <c:pt idx="38">
                  <c:v>46.786842</c:v>
                </c:pt>
                <c:pt idx="39">
                  <c:v>44.843487000000003</c:v>
                </c:pt>
                <c:pt idx="40">
                  <c:v>48.323642999999997</c:v>
                </c:pt>
                <c:pt idx="41">
                  <c:v>50.62323</c:v>
                </c:pt>
                <c:pt idx="42">
                  <c:v>51.271099</c:v>
                </c:pt>
                <c:pt idx="43">
                  <c:v>51.193297999999999</c:v>
                </c:pt>
                <c:pt idx="44">
                  <c:v>56.528075999999999</c:v>
                </c:pt>
                <c:pt idx="45">
                  <c:v>57.807949000000001</c:v>
                </c:pt>
                <c:pt idx="46">
                  <c:v>58.514392999999998</c:v>
                </c:pt>
                <c:pt idx="47">
                  <c:v>61.722118000000002</c:v>
                </c:pt>
                <c:pt idx="48">
                  <c:v>64.015343000000001</c:v>
                </c:pt>
                <c:pt idx="49">
                  <c:v>63.230812</c:v>
                </c:pt>
                <c:pt idx="50">
                  <c:v>67.087708000000006</c:v>
                </c:pt>
                <c:pt idx="51">
                  <c:v>68.758255000000005</c:v>
                </c:pt>
                <c:pt idx="52">
                  <c:v>69.367789999999999</c:v>
                </c:pt>
                <c:pt idx="53">
                  <c:v>71.469307000000001</c:v>
                </c:pt>
                <c:pt idx="54">
                  <c:v>75.474304000000004</c:v>
                </c:pt>
                <c:pt idx="55">
                  <c:v>76.203361999999998</c:v>
                </c:pt>
                <c:pt idx="56">
                  <c:v>80.102172999999993</c:v>
                </c:pt>
                <c:pt idx="57">
                  <c:v>79.157677000000007</c:v>
                </c:pt>
                <c:pt idx="58">
                  <c:v>81.820648000000006</c:v>
                </c:pt>
                <c:pt idx="59">
                  <c:v>84.299362000000002</c:v>
                </c:pt>
                <c:pt idx="60">
                  <c:v>89.157578000000001</c:v>
                </c:pt>
                <c:pt idx="61">
                  <c:v>88.561440000000005</c:v>
                </c:pt>
                <c:pt idx="62">
                  <c:v>91.683944999999994</c:v>
                </c:pt>
                <c:pt idx="63">
                  <c:v>94.579262</c:v>
                </c:pt>
                <c:pt idx="64">
                  <c:v>96.516266000000002</c:v>
                </c:pt>
                <c:pt idx="65">
                  <c:v>97.397994999999995</c:v>
                </c:pt>
                <c:pt idx="66">
                  <c:v>102.69011999999999</c:v>
                </c:pt>
                <c:pt idx="67">
                  <c:v>104.24912</c:v>
                </c:pt>
                <c:pt idx="68">
                  <c:v>105.21032</c:v>
                </c:pt>
                <c:pt idx="69">
                  <c:v>109.82416000000001</c:v>
                </c:pt>
                <c:pt idx="70">
                  <c:v>111.93828999999999</c:v>
                </c:pt>
                <c:pt idx="71">
                  <c:v>113.25028</c:v>
                </c:pt>
                <c:pt idx="72">
                  <c:v>117.71942</c:v>
                </c:pt>
                <c:pt idx="73">
                  <c:v>121.46115</c:v>
                </c:pt>
                <c:pt idx="74">
                  <c:v>121.32232</c:v>
                </c:pt>
                <c:pt idx="75">
                  <c:v>126.29527</c:v>
                </c:pt>
                <c:pt idx="76">
                  <c:v>128.84166999999999</c:v>
                </c:pt>
                <c:pt idx="77">
                  <c:v>130.99691999999999</c:v>
                </c:pt>
                <c:pt idx="78">
                  <c:v>133.21574000000001</c:v>
                </c:pt>
                <c:pt idx="79">
                  <c:v>137.21373</c:v>
                </c:pt>
                <c:pt idx="80">
                  <c:v>140.07167000000001</c:v>
                </c:pt>
                <c:pt idx="81">
                  <c:v>141.77915999999999</c:v>
                </c:pt>
                <c:pt idx="82">
                  <c:v>145.84715</c:v>
                </c:pt>
                <c:pt idx="83">
                  <c:v>148.21648999999999</c:v>
                </c:pt>
                <c:pt idx="84">
                  <c:v>151.55765</c:v>
                </c:pt>
                <c:pt idx="85">
                  <c:v>155.87954999999999</c:v>
                </c:pt>
                <c:pt idx="86">
                  <c:v>158.62361000000001</c:v>
                </c:pt>
                <c:pt idx="87">
                  <c:v>160.65369000000001</c:v>
                </c:pt>
                <c:pt idx="88">
                  <c:v>168.60558</c:v>
                </c:pt>
                <c:pt idx="89">
                  <c:v>171.26917</c:v>
                </c:pt>
                <c:pt idx="90">
                  <c:v>172.05739</c:v>
                </c:pt>
                <c:pt idx="91">
                  <c:v>174.94707</c:v>
                </c:pt>
                <c:pt idx="92">
                  <c:v>181.08058</c:v>
                </c:pt>
                <c:pt idx="93">
                  <c:v>182.94478000000001</c:v>
                </c:pt>
                <c:pt idx="94">
                  <c:v>187.07840999999999</c:v>
                </c:pt>
                <c:pt idx="95">
                  <c:v>188.30687</c:v>
                </c:pt>
                <c:pt idx="96">
                  <c:v>192.41183000000001</c:v>
                </c:pt>
                <c:pt idx="97">
                  <c:v>196.42572000000001</c:v>
                </c:pt>
                <c:pt idx="98">
                  <c:v>202.67822000000001</c:v>
                </c:pt>
                <c:pt idx="99">
                  <c:v>202.03188</c:v>
                </c:pt>
                <c:pt idx="100">
                  <c:v>207.38784999999999</c:v>
                </c:pt>
                <c:pt idx="101">
                  <c:v>210.89972</c:v>
                </c:pt>
                <c:pt idx="102">
                  <c:v>214.18143000000001</c:v>
                </c:pt>
                <c:pt idx="103">
                  <c:v>217.87419</c:v>
                </c:pt>
                <c:pt idx="104">
                  <c:v>222.56601000000001</c:v>
                </c:pt>
                <c:pt idx="105">
                  <c:v>223.83037999999999</c:v>
                </c:pt>
                <c:pt idx="106">
                  <c:v>223.81157999999999</c:v>
                </c:pt>
                <c:pt idx="107">
                  <c:v>228.42708999999999</c:v>
                </c:pt>
                <c:pt idx="108">
                  <c:v>233.56476000000001</c:v>
                </c:pt>
                <c:pt idx="109">
                  <c:v>237.73527999999999</c:v>
                </c:pt>
                <c:pt idx="110">
                  <c:v>240.90790999999999</c:v>
                </c:pt>
                <c:pt idx="111">
                  <c:v>244.89803000000001</c:v>
                </c:pt>
                <c:pt idx="112">
                  <c:v>247.08202</c:v>
                </c:pt>
                <c:pt idx="113">
                  <c:v>252.63041999999999</c:v>
                </c:pt>
                <c:pt idx="114">
                  <c:v>256.15548999999999</c:v>
                </c:pt>
                <c:pt idx="115">
                  <c:v>258.39075000000003</c:v>
                </c:pt>
                <c:pt idx="116">
                  <c:v>262.03375</c:v>
                </c:pt>
                <c:pt idx="117">
                  <c:v>267.11986999999999</c:v>
                </c:pt>
                <c:pt idx="118">
                  <c:v>267.49358999999998</c:v>
                </c:pt>
                <c:pt idx="119">
                  <c:v>273.49063000000001</c:v>
                </c:pt>
                <c:pt idx="120">
                  <c:v>279.06189000000001</c:v>
                </c:pt>
                <c:pt idx="121">
                  <c:v>280.99304000000001</c:v>
                </c:pt>
                <c:pt idx="122">
                  <c:v>284.54235999999997</c:v>
                </c:pt>
                <c:pt idx="123">
                  <c:v>288.93948</c:v>
                </c:pt>
                <c:pt idx="124">
                  <c:v>291.68619000000001</c:v>
                </c:pt>
                <c:pt idx="125">
                  <c:v>295.90714000000003</c:v>
                </c:pt>
                <c:pt idx="126">
                  <c:v>301.36621000000002</c:v>
                </c:pt>
                <c:pt idx="127">
                  <c:v>303.83478000000002</c:v>
                </c:pt>
                <c:pt idx="128">
                  <c:v>308.39301</c:v>
                </c:pt>
                <c:pt idx="129">
                  <c:v>313.21908999999999</c:v>
                </c:pt>
                <c:pt idx="130">
                  <c:v>314.68533000000002</c:v>
                </c:pt>
                <c:pt idx="131">
                  <c:v>319.03528</c:v>
                </c:pt>
                <c:pt idx="132">
                  <c:v>324.78458000000001</c:v>
                </c:pt>
                <c:pt idx="133">
                  <c:v>328.34224999999998</c:v>
                </c:pt>
                <c:pt idx="134">
                  <c:v>330.07199000000003</c:v>
                </c:pt>
                <c:pt idx="135">
                  <c:v>333.90366</c:v>
                </c:pt>
                <c:pt idx="136">
                  <c:v>341.00734999999997</c:v>
                </c:pt>
                <c:pt idx="137">
                  <c:v>341.42856</c:v>
                </c:pt>
                <c:pt idx="138">
                  <c:v>346.94799999999998</c:v>
                </c:pt>
                <c:pt idx="139">
                  <c:v>353.07686999999999</c:v>
                </c:pt>
                <c:pt idx="140">
                  <c:v>354.96719000000002</c:v>
                </c:pt>
                <c:pt idx="141">
                  <c:v>360.21634</c:v>
                </c:pt>
                <c:pt idx="142">
                  <c:v>363.93828999999999</c:v>
                </c:pt>
                <c:pt idx="143">
                  <c:v>367.48273</c:v>
                </c:pt>
                <c:pt idx="144">
                  <c:v>370.88071000000002</c:v>
                </c:pt>
                <c:pt idx="145">
                  <c:v>376.94391000000002</c:v>
                </c:pt>
                <c:pt idx="146">
                  <c:v>379.52956999999998</c:v>
                </c:pt>
                <c:pt idx="147">
                  <c:v>380.95803999999998</c:v>
                </c:pt>
                <c:pt idx="148">
                  <c:v>386.93695000000002</c:v>
                </c:pt>
                <c:pt idx="149">
                  <c:v>391.85669000000001</c:v>
                </c:pt>
                <c:pt idx="150">
                  <c:v>395.03197999999998</c:v>
                </c:pt>
                <c:pt idx="151">
                  <c:v>397.30196999999998</c:v>
                </c:pt>
                <c:pt idx="152">
                  <c:v>402.89348999999999</c:v>
                </c:pt>
                <c:pt idx="153">
                  <c:v>407.10962000000001</c:v>
                </c:pt>
                <c:pt idx="154">
                  <c:v>410.11914000000002</c:v>
                </c:pt>
                <c:pt idx="155">
                  <c:v>415.37288999999998</c:v>
                </c:pt>
                <c:pt idx="156">
                  <c:v>418.13806</c:v>
                </c:pt>
                <c:pt idx="157">
                  <c:v>422.43801999999999</c:v>
                </c:pt>
                <c:pt idx="158">
                  <c:v>428.61419999999998</c:v>
                </c:pt>
                <c:pt idx="159">
                  <c:v>429.28447999999997</c:v>
                </c:pt>
                <c:pt idx="160">
                  <c:v>433.09143</c:v>
                </c:pt>
                <c:pt idx="161">
                  <c:v>439.14724999999999</c:v>
                </c:pt>
                <c:pt idx="162">
                  <c:v>441.86968999999999</c:v>
                </c:pt>
                <c:pt idx="163">
                  <c:v>443.55858999999998</c:v>
                </c:pt>
                <c:pt idx="164">
                  <c:v>448.68597</c:v>
                </c:pt>
                <c:pt idx="165">
                  <c:v>454.18552</c:v>
                </c:pt>
                <c:pt idx="166">
                  <c:v>456.87015000000002</c:v>
                </c:pt>
                <c:pt idx="167">
                  <c:v>461.79489000000001</c:v>
                </c:pt>
                <c:pt idx="168">
                  <c:v>469.29572000000002</c:v>
                </c:pt>
                <c:pt idx="169">
                  <c:v>472.60568000000001</c:v>
                </c:pt>
                <c:pt idx="170">
                  <c:v>479.36047000000002</c:v>
                </c:pt>
                <c:pt idx="171">
                  <c:v>486.38412</c:v>
                </c:pt>
                <c:pt idx="172">
                  <c:v>491.04019</c:v>
                </c:pt>
                <c:pt idx="173">
                  <c:v>494.392</c:v>
                </c:pt>
                <c:pt idx="174">
                  <c:v>502.19583</c:v>
                </c:pt>
                <c:pt idx="175">
                  <c:v>505.44644</c:v>
                </c:pt>
                <c:pt idx="176">
                  <c:v>508.54825</c:v>
                </c:pt>
                <c:pt idx="177">
                  <c:v>516.47136999999998</c:v>
                </c:pt>
                <c:pt idx="178">
                  <c:v>521.82104000000004</c:v>
                </c:pt>
                <c:pt idx="179">
                  <c:v>525.09777999999994</c:v>
                </c:pt>
                <c:pt idx="180">
                  <c:v>534.85784999999998</c:v>
                </c:pt>
                <c:pt idx="181">
                  <c:v>539.92285000000004</c:v>
                </c:pt>
                <c:pt idx="182">
                  <c:v>543.71447999999998</c:v>
                </c:pt>
                <c:pt idx="183">
                  <c:v>548.01160000000004</c:v>
                </c:pt>
                <c:pt idx="184">
                  <c:v>554.32372999999995</c:v>
                </c:pt>
                <c:pt idx="185">
                  <c:v>560.71136000000001</c:v>
                </c:pt>
                <c:pt idx="186">
                  <c:v>562.53296</c:v>
                </c:pt>
                <c:pt idx="187">
                  <c:v>569.04987000000006</c:v>
                </c:pt>
                <c:pt idx="188">
                  <c:v>576.52386000000001</c:v>
                </c:pt>
                <c:pt idx="189">
                  <c:v>582.37061000000006</c:v>
                </c:pt>
                <c:pt idx="190">
                  <c:v>588.30340999999999</c:v>
                </c:pt>
                <c:pt idx="191">
                  <c:v>594.86157000000003</c:v>
                </c:pt>
                <c:pt idx="192">
                  <c:v>598.20874000000003</c:v>
                </c:pt>
                <c:pt idx="193">
                  <c:v>604.07543999999996</c:v>
                </c:pt>
                <c:pt idx="194">
                  <c:v>612.05517999999995</c:v>
                </c:pt>
                <c:pt idx="195">
                  <c:v>616.39275999999995</c:v>
                </c:pt>
                <c:pt idx="196">
                  <c:v>621.51122999999995</c:v>
                </c:pt>
                <c:pt idx="197">
                  <c:v>629.15515000000005</c:v>
                </c:pt>
                <c:pt idx="198">
                  <c:v>636.02355999999997</c:v>
                </c:pt>
                <c:pt idx="199">
                  <c:v>639.87598000000003</c:v>
                </c:pt>
                <c:pt idx="200">
                  <c:v>647.77094</c:v>
                </c:pt>
                <c:pt idx="201">
                  <c:v>653.93335000000002</c:v>
                </c:pt>
                <c:pt idx="202">
                  <c:v>658.16632000000004</c:v>
                </c:pt>
                <c:pt idx="203">
                  <c:v>664.81403</c:v>
                </c:pt>
                <c:pt idx="204">
                  <c:v>669.12707999999998</c:v>
                </c:pt>
                <c:pt idx="205">
                  <c:v>676.64215000000002</c:v>
                </c:pt>
                <c:pt idx="206">
                  <c:v>682.92627000000005</c:v>
                </c:pt>
                <c:pt idx="207">
                  <c:v>689.79614000000004</c:v>
                </c:pt>
                <c:pt idx="208">
                  <c:v>693.14757999999995</c:v>
                </c:pt>
                <c:pt idx="209">
                  <c:v>699.36658</c:v>
                </c:pt>
                <c:pt idx="210">
                  <c:v>707.97637999999995</c:v>
                </c:pt>
                <c:pt idx="211">
                  <c:v>711.38585999999998</c:v>
                </c:pt>
                <c:pt idx="212">
                  <c:v>717.41498000000001</c:v>
                </c:pt>
                <c:pt idx="213">
                  <c:v>723.04882999999995</c:v>
                </c:pt>
                <c:pt idx="214">
                  <c:v>728.55169999999998</c:v>
                </c:pt>
                <c:pt idx="215">
                  <c:v>730.65625</c:v>
                </c:pt>
                <c:pt idx="216">
                  <c:v>739.21843999999999</c:v>
                </c:pt>
                <c:pt idx="217">
                  <c:v>743.55096000000003</c:v>
                </c:pt>
                <c:pt idx="218">
                  <c:v>750.62572999999998</c:v>
                </c:pt>
                <c:pt idx="219">
                  <c:v>757.13904000000002</c:v>
                </c:pt>
                <c:pt idx="220">
                  <c:v>761.72277999999994</c:v>
                </c:pt>
                <c:pt idx="221">
                  <c:v>766.04058999999995</c:v>
                </c:pt>
                <c:pt idx="222">
                  <c:v>773.60735999999997</c:v>
                </c:pt>
                <c:pt idx="223">
                  <c:v>781.00316999999995</c:v>
                </c:pt>
                <c:pt idx="224">
                  <c:v>785.17467999999997</c:v>
                </c:pt>
                <c:pt idx="225">
                  <c:v>788.89337</c:v>
                </c:pt>
                <c:pt idx="226">
                  <c:v>795.21514999999999</c:v>
                </c:pt>
                <c:pt idx="227">
                  <c:v>798.40826000000004</c:v>
                </c:pt>
                <c:pt idx="228">
                  <c:v>800.96405000000004</c:v>
                </c:pt>
                <c:pt idx="229">
                  <c:v>808.0838</c:v>
                </c:pt>
                <c:pt idx="230">
                  <c:v>815.62683000000004</c:v>
                </c:pt>
                <c:pt idx="231">
                  <c:v>816.02655000000004</c:v>
                </c:pt>
                <c:pt idx="232">
                  <c:v>825.30224999999996</c:v>
                </c:pt>
                <c:pt idx="233">
                  <c:v>828.27417000000003</c:v>
                </c:pt>
                <c:pt idx="234">
                  <c:v>832.78850999999997</c:v>
                </c:pt>
                <c:pt idx="235">
                  <c:v>840.33092999999997</c:v>
                </c:pt>
                <c:pt idx="236">
                  <c:v>845.57758000000001</c:v>
                </c:pt>
                <c:pt idx="237">
                  <c:v>848.25091999999995</c:v>
                </c:pt>
                <c:pt idx="238">
                  <c:v>855.16650000000004</c:v>
                </c:pt>
                <c:pt idx="239">
                  <c:v>861.95514000000003</c:v>
                </c:pt>
                <c:pt idx="240">
                  <c:v>863.58612000000005</c:v>
                </c:pt>
                <c:pt idx="241">
                  <c:v>868.28301999999996</c:v>
                </c:pt>
                <c:pt idx="242">
                  <c:v>874.37463000000002</c:v>
                </c:pt>
                <c:pt idx="243">
                  <c:v>878.85650999999996</c:v>
                </c:pt>
                <c:pt idx="244">
                  <c:v>884.50072999999998</c:v>
                </c:pt>
                <c:pt idx="245">
                  <c:v>889.39777000000004</c:v>
                </c:pt>
                <c:pt idx="246">
                  <c:v>895.10364000000004</c:v>
                </c:pt>
                <c:pt idx="247">
                  <c:v>898.17804000000001</c:v>
                </c:pt>
                <c:pt idx="248">
                  <c:v>904.15697999999998</c:v>
                </c:pt>
                <c:pt idx="249">
                  <c:v>910.14557000000002</c:v>
                </c:pt>
                <c:pt idx="250">
                  <c:v>914.06255999999996</c:v>
                </c:pt>
                <c:pt idx="251">
                  <c:v>919.78925000000004</c:v>
                </c:pt>
                <c:pt idx="252">
                  <c:v>923.15277000000003</c:v>
                </c:pt>
                <c:pt idx="253">
                  <c:v>925.06475999999998</c:v>
                </c:pt>
                <c:pt idx="254">
                  <c:v>933.05695000000003</c:v>
                </c:pt>
                <c:pt idx="255">
                  <c:v>939.73839999999996</c:v>
                </c:pt>
                <c:pt idx="256">
                  <c:v>943.71631000000002</c:v>
                </c:pt>
                <c:pt idx="257">
                  <c:v>947.26702999999998</c:v>
                </c:pt>
                <c:pt idx="258">
                  <c:v>952.80309999999997</c:v>
                </c:pt>
                <c:pt idx="259">
                  <c:v>956.72888</c:v>
                </c:pt>
                <c:pt idx="260">
                  <c:v>960.69452000000001</c:v>
                </c:pt>
                <c:pt idx="261">
                  <c:v>966.52112</c:v>
                </c:pt>
                <c:pt idx="262">
                  <c:v>972.83483999999999</c:v>
                </c:pt>
                <c:pt idx="263">
                  <c:v>975.94421</c:v>
                </c:pt>
                <c:pt idx="264">
                  <c:v>980.76433999999995</c:v>
                </c:pt>
                <c:pt idx="265">
                  <c:v>985.29169000000002</c:v>
                </c:pt>
                <c:pt idx="266">
                  <c:v>990.17926</c:v>
                </c:pt>
                <c:pt idx="267">
                  <c:v>992.85167999999999</c:v>
                </c:pt>
                <c:pt idx="268">
                  <c:v>1001.2320999999999</c:v>
                </c:pt>
                <c:pt idx="269">
                  <c:v>1005.7214</c:v>
                </c:pt>
                <c:pt idx="270">
                  <c:v>1007.3453</c:v>
                </c:pt>
                <c:pt idx="271">
                  <c:v>1013.9105</c:v>
                </c:pt>
                <c:pt idx="272">
                  <c:v>1019.7803</c:v>
                </c:pt>
                <c:pt idx="273">
                  <c:v>1023.8471</c:v>
                </c:pt>
                <c:pt idx="274">
                  <c:v>1027.2454</c:v>
                </c:pt>
                <c:pt idx="275">
                  <c:v>1036.712</c:v>
                </c:pt>
                <c:pt idx="276">
                  <c:v>1045.1259</c:v>
                </c:pt>
                <c:pt idx="277">
                  <c:v>1049.1116999999999</c:v>
                </c:pt>
                <c:pt idx="278">
                  <c:v>1057.6977999999999</c:v>
                </c:pt>
                <c:pt idx="279">
                  <c:v>1064.6954000000001</c:v>
                </c:pt>
                <c:pt idx="280">
                  <c:v>1068.0845999999999</c:v>
                </c:pt>
                <c:pt idx="281">
                  <c:v>1078.1035999999999</c:v>
                </c:pt>
                <c:pt idx="282">
                  <c:v>1084.2914000000001</c:v>
                </c:pt>
                <c:pt idx="283">
                  <c:v>1091.5130999999999</c:v>
                </c:pt>
                <c:pt idx="284">
                  <c:v>1100.2959000000001</c:v>
                </c:pt>
                <c:pt idx="285">
                  <c:v>1104.9794999999999</c:v>
                </c:pt>
                <c:pt idx="286">
                  <c:v>1111.2959000000001</c:v>
                </c:pt>
                <c:pt idx="287">
                  <c:v>1119.4158</c:v>
                </c:pt>
                <c:pt idx="288">
                  <c:v>1125.3821</c:v>
                </c:pt>
                <c:pt idx="289">
                  <c:v>1131.1604</c:v>
                </c:pt>
                <c:pt idx="290">
                  <c:v>1135.578</c:v>
                </c:pt>
                <c:pt idx="291">
                  <c:v>1146.0345</c:v>
                </c:pt>
                <c:pt idx="292">
                  <c:v>1152.3068000000001</c:v>
                </c:pt>
                <c:pt idx="293">
                  <c:v>1156.5706</c:v>
                </c:pt>
                <c:pt idx="294">
                  <c:v>1162.7492999999999</c:v>
                </c:pt>
                <c:pt idx="295">
                  <c:v>1170.2106000000001</c:v>
                </c:pt>
                <c:pt idx="296">
                  <c:v>1176.4156</c:v>
                </c:pt>
                <c:pt idx="297">
                  <c:v>1185.7765999999999</c:v>
                </c:pt>
                <c:pt idx="298">
                  <c:v>1193.1732999999999</c:v>
                </c:pt>
                <c:pt idx="299">
                  <c:v>1198.4241</c:v>
                </c:pt>
                <c:pt idx="300">
                  <c:v>1200.5173</c:v>
                </c:pt>
                <c:pt idx="301">
                  <c:v>1212.2421999999999</c:v>
                </c:pt>
                <c:pt idx="302">
                  <c:v>1217.4963</c:v>
                </c:pt>
                <c:pt idx="303">
                  <c:v>1224.4804999999999</c:v>
                </c:pt>
                <c:pt idx="304">
                  <c:v>1236.7899</c:v>
                </c:pt>
                <c:pt idx="305">
                  <c:v>1239.3933999999999</c:v>
                </c:pt>
                <c:pt idx="306">
                  <c:v>1245.7692</c:v>
                </c:pt>
                <c:pt idx="307">
                  <c:v>1253.3126</c:v>
                </c:pt>
                <c:pt idx="308">
                  <c:v>1263.8117999999999</c:v>
                </c:pt>
                <c:pt idx="309">
                  <c:v>1268.0804000000001</c:v>
                </c:pt>
                <c:pt idx="310">
                  <c:v>1277.8442</c:v>
                </c:pt>
                <c:pt idx="311">
                  <c:v>1284.2859000000001</c:v>
                </c:pt>
                <c:pt idx="312">
                  <c:v>1289.5486000000001</c:v>
                </c:pt>
                <c:pt idx="313">
                  <c:v>1295.9863</c:v>
                </c:pt>
                <c:pt idx="314">
                  <c:v>1304.3882000000001</c:v>
                </c:pt>
                <c:pt idx="315">
                  <c:v>1311.6168</c:v>
                </c:pt>
                <c:pt idx="316">
                  <c:v>1316.3155999999999</c:v>
                </c:pt>
                <c:pt idx="317">
                  <c:v>1327.7615000000001</c:v>
                </c:pt>
                <c:pt idx="318">
                  <c:v>1334.7427</c:v>
                </c:pt>
                <c:pt idx="319">
                  <c:v>1341.2737999999999</c:v>
                </c:pt>
                <c:pt idx="320">
                  <c:v>1347.9392</c:v>
                </c:pt>
                <c:pt idx="321">
                  <c:v>1356.8696</c:v>
                </c:pt>
                <c:pt idx="322">
                  <c:v>1362.5427999999999</c:v>
                </c:pt>
                <c:pt idx="323">
                  <c:v>1372.6288</c:v>
                </c:pt>
                <c:pt idx="324">
                  <c:v>1381.0346999999999</c:v>
                </c:pt>
                <c:pt idx="325">
                  <c:v>1386.0073</c:v>
                </c:pt>
                <c:pt idx="326">
                  <c:v>1389.7925</c:v>
                </c:pt>
                <c:pt idx="327">
                  <c:v>1403.8798999999999</c:v>
                </c:pt>
                <c:pt idx="328">
                  <c:v>1411.1223</c:v>
                </c:pt>
                <c:pt idx="329">
                  <c:v>1415.557</c:v>
                </c:pt>
                <c:pt idx="330">
                  <c:v>1424.595</c:v>
                </c:pt>
                <c:pt idx="331">
                  <c:v>1432.0565999999999</c:v>
                </c:pt>
                <c:pt idx="332">
                  <c:v>1437.7778000000001</c:v>
                </c:pt>
                <c:pt idx="333">
                  <c:v>1448.3358000000001</c:v>
                </c:pt>
                <c:pt idx="334">
                  <c:v>1454.8744999999999</c:v>
                </c:pt>
                <c:pt idx="335">
                  <c:v>1461.6638</c:v>
                </c:pt>
                <c:pt idx="336">
                  <c:v>1468.7621999999999</c:v>
                </c:pt>
                <c:pt idx="337">
                  <c:v>1476.3552</c:v>
                </c:pt>
                <c:pt idx="338">
                  <c:v>1482.9621999999999</c:v>
                </c:pt>
                <c:pt idx="339">
                  <c:v>1492.2717</c:v>
                </c:pt>
                <c:pt idx="340">
                  <c:v>1499.5329999999999</c:v>
                </c:pt>
                <c:pt idx="341">
                  <c:v>1504.9313999999999</c:v>
                </c:pt>
                <c:pt idx="342">
                  <c:v>1512.2761</c:v>
                </c:pt>
                <c:pt idx="343">
                  <c:v>1522.1741</c:v>
                </c:pt>
                <c:pt idx="344">
                  <c:v>1529.6095</c:v>
                </c:pt>
                <c:pt idx="345">
                  <c:v>1534.4407000000001</c:v>
                </c:pt>
                <c:pt idx="346">
                  <c:v>1545.0912000000001</c:v>
                </c:pt>
                <c:pt idx="347">
                  <c:v>1550.6425999999999</c:v>
                </c:pt>
                <c:pt idx="348">
                  <c:v>1557.0835</c:v>
                </c:pt>
                <c:pt idx="349">
                  <c:v>1565.6591000000001</c:v>
                </c:pt>
                <c:pt idx="350">
                  <c:v>1570.5494000000001</c:v>
                </c:pt>
                <c:pt idx="351">
                  <c:v>1582.0634</c:v>
                </c:pt>
                <c:pt idx="352">
                  <c:v>1589.7977000000001</c:v>
                </c:pt>
                <c:pt idx="353">
                  <c:v>1595.5183999999999</c:v>
                </c:pt>
                <c:pt idx="354">
                  <c:v>1603.1328000000001</c:v>
                </c:pt>
                <c:pt idx="355">
                  <c:v>1609.7065</c:v>
                </c:pt>
                <c:pt idx="356">
                  <c:v>1618.9358</c:v>
                </c:pt>
                <c:pt idx="357">
                  <c:v>1626.6380999999999</c:v>
                </c:pt>
                <c:pt idx="358">
                  <c:v>1633.7566999999999</c:v>
                </c:pt>
                <c:pt idx="359">
                  <c:v>1643.6818000000001</c:v>
                </c:pt>
                <c:pt idx="360">
                  <c:v>1652.8626999999999</c:v>
                </c:pt>
                <c:pt idx="361">
                  <c:v>1657.7384999999999</c:v>
                </c:pt>
                <c:pt idx="362">
                  <c:v>1665.6647</c:v>
                </c:pt>
                <c:pt idx="363">
                  <c:v>1673.0402999999999</c:v>
                </c:pt>
                <c:pt idx="364">
                  <c:v>1679.7108000000001</c:v>
                </c:pt>
                <c:pt idx="365">
                  <c:v>1687.9664</c:v>
                </c:pt>
                <c:pt idx="366">
                  <c:v>1695.8099</c:v>
                </c:pt>
                <c:pt idx="367">
                  <c:v>1702.6344999999999</c:v>
                </c:pt>
                <c:pt idx="368">
                  <c:v>1709.2023999999999</c:v>
                </c:pt>
                <c:pt idx="369">
                  <c:v>1717.2135000000001</c:v>
                </c:pt>
                <c:pt idx="370">
                  <c:v>1725.8112000000001</c:v>
                </c:pt>
                <c:pt idx="371">
                  <c:v>1734.7501</c:v>
                </c:pt>
                <c:pt idx="372">
                  <c:v>1743.2343000000001</c:v>
                </c:pt>
                <c:pt idx="373">
                  <c:v>1748.0581999999999</c:v>
                </c:pt>
                <c:pt idx="374">
                  <c:v>1755.1751999999999</c:v>
                </c:pt>
                <c:pt idx="375">
                  <c:v>1762.3612000000001</c:v>
                </c:pt>
                <c:pt idx="376">
                  <c:v>1774.7973999999999</c:v>
                </c:pt>
                <c:pt idx="377">
                  <c:v>1780.4248</c:v>
                </c:pt>
                <c:pt idx="378">
                  <c:v>1789.2637</c:v>
                </c:pt>
                <c:pt idx="379">
                  <c:v>1795.6416999999999</c:v>
                </c:pt>
                <c:pt idx="380">
                  <c:v>1800.1331</c:v>
                </c:pt>
                <c:pt idx="381">
                  <c:v>1811.0820000000001</c:v>
                </c:pt>
                <c:pt idx="382">
                  <c:v>1820.5845999999999</c:v>
                </c:pt>
                <c:pt idx="383">
                  <c:v>1826.3098</c:v>
                </c:pt>
                <c:pt idx="384">
                  <c:v>1834.5454</c:v>
                </c:pt>
                <c:pt idx="385">
                  <c:v>1842.4739</c:v>
                </c:pt>
                <c:pt idx="386">
                  <c:v>1850.1135999999999</c:v>
                </c:pt>
                <c:pt idx="387">
                  <c:v>1855.9855</c:v>
                </c:pt>
                <c:pt idx="388">
                  <c:v>1868.9066</c:v>
                </c:pt>
                <c:pt idx="389">
                  <c:v>1874.0745999999999</c:v>
                </c:pt>
                <c:pt idx="390">
                  <c:v>1880.0074</c:v>
                </c:pt>
                <c:pt idx="391">
                  <c:v>1889.2145</c:v>
                </c:pt>
                <c:pt idx="392">
                  <c:v>1897.6328000000001</c:v>
                </c:pt>
                <c:pt idx="393">
                  <c:v>1903.481</c:v>
                </c:pt>
                <c:pt idx="394">
                  <c:v>1911.2969000000001</c:v>
                </c:pt>
                <c:pt idx="395">
                  <c:v>1918.8661</c:v>
                </c:pt>
                <c:pt idx="396">
                  <c:v>1927.0889999999999</c:v>
                </c:pt>
                <c:pt idx="397">
                  <c:v>1934.2849000000001</c:v>
                </c:pt>
                <c:pt idx="398">
                  <c:v>1942.0746999999999</c:v>
                </c:pt>
                <c:pt idx="399">
                  <c:v>1947.4776999999999</c:v>
                </c:pt>
                <c:pt idx="400">
                  <c:v>1958.3362999999999</c:v>
                </c:pt>
                <c:pt idx="401">
                  <c:v>1968.2574</c:v>
                </c:pt>
                <c:pt idx="402">
                  <c:v>1976.8206</c:v>
                </c:pt>
                <c:pt idx="403">
                  <c:v>1980.1531</c:v>
                </c:pt>
                <c:pt idx="404">
                  <c:v>1989.547</c:v>
                </c:pt>
                <c:pt idx="405">
                  <c:v>1998.0659000000001</c:v>
                </c:pt>
                <c:pt idx="406">
                  <c:v>2004.2234000000001</c:v>
                </c:pt>
                <c:pt idx="407">
                  <c:v>2016.5201</c:v>
                </c:pt>
                <c:pt idx="408">
                  <c:v>2023.5518999999999</c:v>
                </c:pt>
                <c:pt idx="409">
                  <c:v>2028.5147999999999</c:v>
                </c:pt>
                <c:pt idx="410">
                  <c:v>2036.8875</c:v>
                </c:pt>
                <c:pt idx="411">
                  <c:v>2047.4048</c:v>
                </c:pt>
                <c:pt idx="412">
                  <c:v>2054.2874000000002</c:v>
                </c:pt>
                <c:pt idx="413">
                  <c:v>2061.8198000000002</c:v>
                </c:pt>
                <c:pt idx="414">
                  <c:v>2069.4787999999999</c:v>
                </c:pt>
                <c:pt idx="415">
                  <c:v>2076.5387999999998</c:v>
                </c:pt>
                <c:pt idx="416">
                  <c:v>2085.5097999999998</c:v>
                </c:pt>
                <c:pt idx="417">
                  <c:v>2093.5585999999998</c:v>
                </c:pt>
                <c:pt idx="418">
                  <c:v>2102.5576000000001</c:v>
                </c:pt>
                <c:pt idx="419">
                  <c:v>2108.5037000000002</c:v>
                </c:pt>
                <c:pt idx="420">
                  <c:v>2118.114</c:v>
                </c:pt>
                <c:pt idx="421">
                  <c:v>2125.9335999999998</c:v>
                </c:pt>
                <c:pt idx="422">
                  <c:v>2131.5781000000002</c:v>
                </c:pt>
                <c:pt idx="423">
                  <c:v>2138.0693000000001</c:v>
                </c:pt>
                <c:pt idx="424">
                  <c:v>2147.4232999999999</c:v>
                </c:pt>
                <c:pt idx="425">
                  <c:v>2154.0571</c:v>
                </c:pt>
                <c:pt idx="426">
                  <c:v>2164.8629999999998</c:v>
                </c:pt>
                <c:pt idx="427">
                  <c:v>2170.5481</c:v>
                </c:pt>
                <c:pt idx="428">
                  <c:v>2177.5039000000002</c:v>
                </c:pt>
                <c:pt idx="429">
                  <c:v>2188.7051000000001</c:v>
                </c:pt>
                <c:pt idx="430">
                  <c:v>2197.8962000000001</c:v>
                </c:pt>
                <c:pt idx="431">
                  <c:v>2201.6129999999998</c:v>
                </c:pt>
                <c:pt idx="432">
                  <c:v>2212.759</c:v>
                </c:pt>
                <c:pt idx="433">
                  <c:v>2222.1226000000001</c:v>
                </c:pt>
                <c:pt idx="434">
                  <c:v>2228.7676000000001</c:v>
                </c:pt>
                <c:pt idx="435">
                  <c:v>2237.0495999999998</c:v>
                </c:pt>
                <c:pt idx="436">
                  <c:v>2245.8930999999998</c:v>
                </c:pt>
                <c:pt idx="437">
                  <c:v>2252.8586</c:v>
                </c:pt>
                <c:pt idx="438">
                  <c:v>2258.5068000000001</c:v>
                </c:pt>
                <c:pt idx="439">
                  <c:v>2268.0016999999998</c:v>
                </c:pt>
                <c:pt idx="440">
                  <c:v>2275.8314999999998</c:v>
                </c:pt>
                <c:pt idx="441">
                  <c:v>2283.5708</c:v>
                </c:pt>
                <c:pt idx="442">
                  <c:v>2290.6500999999998</c:v>
                </c:pt>
                <c:pt idx="443">
                  <c:v>2301.1677</c:v>
                </c:pt>
                <c:pt idx="444">
                  <c:v>2306.7348999999999</c:v>
                </c:pt>
                <c:pt idx="445">
                  <c:v>2317.4897000000001</c:v>
                </c:pt>
                <c:pt idx="446">
                  <c:v>2325.2606999999998</c:v>
                </c:pt>
                <c:pt idx="447">
                  <c:v>2331.7078000000001</c:v>
                </c:pt>
                <c:pt idx="448">
                  <c:v>2340.0192999999999</c:v>
                </c:pt>
                <c:pt idx="449">
                  <c:v>2350.0673999999999</c:v>
                </c:pt>
                <c:pt idx="450">
                  <c:v>2356.8254000000002</c:v>
                </c:pt>
                <c:pt idx="451">
                  <c:v>2365.5432000000001</c:v>
                </c:pt>
                <c:pt idx="452">
                  <c:v>2370.8894</c:v>
                </c:pt>
                <c:pt idx="453">
                  <c:v>2379.3229999999999</c:v>
                </c:pt>
                <c:pt idx="454">
                  <c:v>2385.6781999999998</c:v>
                </c:pt>
                <c:pt idx="455">
                  <c:v>2396.1781999999998</c:v>
                </c:pt>
                <c:pt idx="456">
                  <c:v>2406.4564999999998</c:v>
                </c:pt>
                <c:pt idx="457">
                  <c:v>2413.8330000000001</c:v>
                </c:pt>
                <c:pt idx="458">
                  <c:v>2422.7019</c:v>
                </c:pt>
                <c:pt idx="459">
                  <c:v>2431.2539000000002</c:v>
                </c:pt>
                <c:pt idx="460">
                  <c:v>2439.5419999999999</c:v>
                </c:pt>
                <c:pt idx="461">
                  <c:v>2445.9661000000001</c:v>
                </c:pt>
                <c:pt idx="462">
                  <c:v>2455.5592999999999</c:v>
                </c:pt>
                <c:pt idx="463">
                  <c:v>2462.7229000000002</c:v>
                </c:pt>
                <c:pt idx="464">
                  <c:v>2468.9180000000001</c:v>
                </c:pt>
                <c:pt idx="465">
                  <c:v>2479.7415000000001</c:v>
                </c:pt>
                <c:pt idx="466">
                  <c:v>2487.4342999999999</c:v>
                </c:pt>
                <c:pt idx="467">
                  <c:v>2495.3887</c:v>
                </c:pt>
                <c:pt idx="468">
                  <c:v>2503.2489999999998</c:v>
                </c:pt>
                <c:pt idx="469">
                  <c:v>2509.5556999999999</c:v>
                </c:pt>
                <c:pt idx="470">
                  <c:v>2517.7116999999998</c:v>
                </c:pt>
                <c:pt idx="471">
                  <c:v>2525.1572000000001</c:v>
                </c:pt>
                <c:pt idx="472">
                  <c:v>2534.6707000000001</c:v>
                </c:pt>
                <c:pt idx="473">
                  <c:v>2544.0639999999999</c:v>
                </c:pt>
                <c:pt idx="474">
                  <c:v>2551.9634000000001</c:v>
                </c:pt>
                <c:pt idx="475">
                  <c:v>2563.3371999999999</c:v>
                </c:pt>
                <c:pt idx="476">
                  <c:v>2567.3806</c:v>
                </c:pt>
                <c:pt idx="477">
                  <c:v>2578.1956</c:v>
                </c:pt>
                <c:pt idx="478">
                  <c:v>2586.2478000000001</c:v>
                </c:pt>
                <c:pt idx="479">
                  <c:v>2593.4884999999999</c:v>
                </c:pt>
                <c:pt idx="480">
                  <c:v>2604.0160999999998</c:v>
                </c:pt>
                <c:pt idx="481">
                  <c:v>2610.8811000000001</c:v>
                </c:pt>
                <c:pt idx="482">
                  <c:v>2616.8874999999998</c:v>
                </c:pt>
                <c:pt idx="483">
                  <c:v>2626.6262000000002</c:v>
                </c:pt>
                <c:pt idx="484">
                  <c:v>2635.7993000000001</c:v>
                </c:pt>
                <c:pt idx="485">
                  <c:v>2642.5509999999999</c:v>
                </c:pt>
                <c:pt idx="486">
                  <c:v>2650.4814000000001</c:v>
                </c:pt>
                <c:pt idx="487">
                  <c:v>2662.3337000000001</c:v>
                </c:pt>
                <c:pt idx="488">
                  <c:v>2670.3420000000001</c:v>
                </c:pt>
                <c:pt idx="489">
                  <c:v>2675.8751999999999</c:v>
                </c:pt>
                <c:pt idx="490">
                  <c:v>2686.6682000000001</c:v>
                </c:pt>
                <c:pt idx="491">
                  <c:v>2692.5942</c:v>
                </c:pt>
                <c:pt idx="492">
                  <c:v>2700.4333000000001</c:v>
                </c:pt>
                <c:pt idx="493">
                  <c:v>2710.0862000000002</c:v>
                </c:pt>
                <c:pt idx="494">
                  <c:v>2717.4692</c:v>
                </c:pt>
                <c:pt idx="495">
                  <c:v>2725.8742999999999</c:v>
                </c:pt>
                <c:pt idx="496">
                  <c:v>2731.2280000000001</c:v>
                </c:pt>
                <c:pt idx="497">
                  <c:v>2745.0825</c:v>
                </c:pt>
                <c:pt idx="498">
                  <c:v>2750.8245000000002</c:v>
                </c:pt>
                <c:pt idx="499">
                  <c:v>2758.8595999999998</c:v>
                </c:pt>
                <c:pt idx="500">
                  <c:v>2766.8393999999998</c:v>
                </c:pt>
                <c:pt idx="501">
                  <c:v>2774.9706999999999</c:v>
                </c:pt>
                <c:pt idx="502">
                  <c:v>2782.0146</c:v>
                </c:pt>
                <c:pt idx="503">
                  <c:v>2790.2404999999999</c:v>
                </c:pt>
                <c:pt idx="504">
                  <c:v>2798.9308999999998</c:v>
                </c:pt>
                <c:pt idx="505">
                  <c:v>2808.0171</c:v>
                </c:pt>
                <c:pt idx="506">
                  <c:v>2816.9944</c:v>
                </c:pt>
                <c:pt idx="507">
                  <c:v>2824.1156999999998</c:v>
                </c:pt>
                <c:pt idx="508">
                  <c:v>2829.8364000000001</c:v>
                </c:pt>
                <c:pt idx="509">
                  <c:v>2840.5859</c:v>
                </c:pt>
                <c:pt idx="510">
                  <c:v>2849.1457999999998</c:v>
                </c:pt>
                <c:pt idx="511">
                  <c:v>2857.6698999999999</c:v>
                </c:pt>
                <c:pt idx="512">
                  <c:v>2864.75</c:v>
                </c:pt>
                <c:pt idx="513">
                  <c:v>2871.9517000000001</c:v>
                </c:pt>
                <c:pt idx="514">
                  <c:v>2880.5115000000001</c:v>
                </c:pt>
                <c:pt idx="515">
                  <c:v>2889.8085999999998</c:v>
                </c:pt>
                <c:pt idx="516">
                  <c:v>2898.5601000000001</c:v>
                </c:pt>
                <c:pt idx="517">
                  <c:v>2904.7898</c:v>
                </c:pt>
                <c:pt idx="518">
                  <c:v>2913.002</c:v>
                </c:pt>
                <c:pt idx="519">
                  <c:v>2924.1365000000001</c:v>
                </c:pt>
                <c:pt idx="520">
                  <c:v>2928.3215</c:v>
                </c:pt>
                <c:pt idx="521">
                  <c:v>2939.5329999999999</c:v>
                </c:pt>
                <c:pt idx="522">
                  <c:v>2948.6417999999999</c:v>
                </c:pt>
                <c:pt idx="523">
                  <c:v>2957.2357999999999</c:v>
                </c:pt>
                <c:pt idx="524">
                  <c:v>2964.7602999999999</c:v>
                </c:pt>
                <c:pt idx="525">
                  <c:v>2974.1642999999999</c:v>
                </c:pt>
                <c:pt idx="526">
                  <c:v>2983.8586</c:v>
                </c:pt>
                <c:pt idx="527">
                  <c:v>2989.0893999999998</c:v>
                </c:pt>
                <c:pt idx="528">
                  <c:v>2999.8555000000001</c:v>
                </c:pt>
                <c:pt idx="529">
                  <c:v>3007.0405000000001</c:v>
                </c:pt>
                <c:pt idx="530">
                  <c:v>3014.8611000000001</c:v>
                </c:pt>
                <c:pt idx="531">
                  <c:v>3022.4216000000001</c:v>
                </c:pt>
                <c:pt idx="532">
                  <c:v>3030.6577000000002</c:v>
                </c:pt>
                <c:pt idx="533">
                  <c:v>3035.9897000000001</c:v>
                </c:pt>
                <c:pt idx="534">
                  <c:v>3047.2946999999999</c:v>
                </c:pt>
                <c:pt idx="535">
                  <c:v>3056.3782000000001</c:v>
                </c:pt>
                <c:pt idx="536">
                  <c:v>3062.0790999999999</c:v>
                </c:pt>
                <c:pt idx="537">
                  <c:v>3072.3870000000002</c:v>
                </c:pt>
                <c:pt idx="538">
                  <c:v>3083.0183000000002</c:v>
                </c:pt>
                <c:pt idx="539">
                  <c:v>3089.2685999999999</c:v>
                </c:pt>
                <c:pt idx="540">
                  <c:v>3098.0967000000001</c:v>
                </c:pt>
                <c:pt idx="541">
                  <c:v>3109.0073000000002</c:v>
                </c:pt>
                <c:pt idx="542">
                  <c:v>3115.6873000000001</c:v>
                </c:pt>
                <c:pt idx="543">
                  <c:v>3125.2714999999998</c:v>
                </c:pt>
                <c:pt idx="544">
                  <c:v>3133.2179999999998</c:v>
                </c:pt>
                <c:pt idx="545">
                  <c:v>3141.3098</c:v>
                </c:pt>
                <c:pt idx="546">
                  <c:v>3150.7656000000002</c:v>
                </c:pt>
                <c:pt idx="547">
                  <c:v>3160.0439000000001</c:v>
                </c:pt>
                <c:pt idx="548">
                  <c:v>3166.7419</c:v>
                </c:pt>
                <c:pt idx="549">
                  <c:v>3171.8652000000002</c:v>
                </c:pt>
                <c:pt idx="550">
                  <c:v>3184.6277</c:v>
                </c:pt>
                <c:pt idx="551">
                  <c:v>3192.6614</c:v>
                </c:pt>
                <c:pt idx="552">
                  <c:v>3197.8501000000001</c:v>
                </c:pt>
                <c:pt idx="553">
                  <c:v>3208.5790999999999</c:v>
                </c:pt>
                <c:pt idx="554">
                  <c:v>3215.7029000000002</c:v>
                </c:pt>
                <c:pt idx="555">
                  <c:v>3226.4412000000002</c:v>
                </c:pt>
                <c:pt idx="556">
                  <c:v>3233.3110000000001</c:v>
                </c:pt>
                <c:pt idx="557">
                  <c:v>3243.8193000000001</c:v>
                </c:pt>
                <c:pt idx="558">
                  <c:v>3251.3168999999998</c:v>
                </c:pt>
                <c:pt idx="559">
                  <c:v>3259.1846</c:v>
                </c:pt>
                <c:pt idx="560">
                  <c:v>3268.2372999999998</c:v>
                </c:pt>
                <c:pt idx="561">
                  <c:v>3277.2764000000002</c:v>
                </c:pt>
                <c:pt idx="562">
                  <c:v>3283.5715</c:v>
                </c:pt>
                <c:pt idx="563">
                  <c:v>3294.9810000000002</c:v>
                </c:pt>
                <c:pt idx="564">
                  <c:v>3302.9380000000001</c:v>
                </c:pt>
                <c:pt idx="565">
                  <c:v>3313.1931</c:v>
                </c:pt>
                <c:pt idx="566">
                  <c:v>3321.5916000000002</c:v>
                </c:pt>
                <c:pt idx="567">
                  <c:v>3326.7741999999998</c:v>
                </c:pt>
                <c:pt idx="568">
                  <c:v>3333.5497999999998</c:v>
                </c:pt>
                <c:pt idx="569">
                  <c:v>3345.8566999999998</c:v>
                </c:pt>
                <c:pt idx="570">
                  <c:v>3353.2471</c:v>
                </c:pt>
                <c:pt idx="571">
                  <c:v>3361.3036999999999</c:v>
                </c:pt>
                <c:pt idx="572">
                  <c:v>3370.0077999999999</c:v>
                </c:pt>
                <c:pt idx="573">
                  <c:v>3379.7437</c:v>
                </c:pt>
                <c:pt idx="574">
                  <c:v>3386.2660999999998</c:v>
                </c:pt>
                <c:pt idx="575">
                  <c:v>3395.2521999999999</c:v>
                </c:pt>
                <c:pt idx="576">
                  <c:v>3402.7993000000001</c:v>
                </c:pt>
                <c:pt idx="577">
                  <c:v>3409.3240000000001</c:v>
                </c:pt>
                <c:pt idx="578">
                  <c:v>3418.7348999999999</c:v>
                </c:pt>
                <c:pt idx="579">
                  <c:v>3430.6006000000002</c:v>
                </c:pt>
                <c:pt idx="580">
                  <c:v>3436.3339999999998</c:v>
                </c:pt>
                <c:pt idx="581">
                  <c:v>3445.9281999999998</c:v>
                </c:pt>
                <c:pt idx="582">
                  <c:v>3452.8458999999998</c:v>
                </c:pt>
                <c:pt idx="583">
                  <c:v>3463.4697000000001</c:v>
                </c:pt>
                <c:pt idx="584">
                  <c:v>3469.0308</c:v>
                </c:pt>
                <c:pt idx="585">
                  <c:v>3479.7388000000001</c:v>
                </c:pt>
                <c:pt idx="586">
                  <c:v>3487.1233000000002</c:v>
                </c:pt>
                <c:pt idx="587">
                  <c:v>3494.9137999999998</c:v>
                </c:pt>
                <c:pt idx="588">
                  <c:v>3504.6707000000001</c:v>
                </c:pt>
                <c:pt idx="589">
                  <c:v>3513.3773999999999</c:v>
                </c:pt>
                <c:pt idx="590">
                  <c:v>3518.8081000000002</c:v>
                </c:pt>
                <c:pt idx="591">
                  <c:v>3527.5832999999998</c:v>
                </c:pt>
                <c:pt idx="592">
                  <c:v>3534.7370999999998</c:v>
                </c:pt>
                <c:pt idx="593">
                  <c:v>3546.4441000000002</c:v>
                </c:pt>
                <c:pt idx="594">
                  <c:v>3557.1023</c:v>
                </c:pt>
                <c:pt idx="595">
                  <c:v>3564.1680000000001</c:v>
                </c:pt>
                <c:pt idx="596">
                  <c:v>3569.5421999999999</c:v>
                </c:pt>
                <c:pt idx="597">
                  <c:v>3582.2478000000001</c:v>
                </c:pt>
                <c:pt idx="598">
                  <c:v>3588.1208000000001</c:v>
                </c:pt>
                <c:pt idx="599">
                  <c:v>3594.1572000000001</c:v>
                </c:pt>
                <c:pt idx="600">
                  <c:v>3608.2145999999998</c:v>
                </c:pt>
                <c:pt idx="601">
                  <c:v>3614.3433</c:v>
                </c:pt>
                <c:pt idx="602">
                  <c:v>3621.3215</c:v>
                </c:pt>
                <c:pt idx="603">
                  <c:v>3632.0475999999999</c:v>
                </c:pt>
                <c:pt idx="604">
                  <c:v>3640.4497000000001</c:v>
                </c:pt>
                <c:pt idx="605">
                  <c:v>3645.8633</c:v>
                </c:pt>
                <c:pt idx="606">
                  <c:v>3657.8071</c:v>
                </c:pt>
                <c:pt idx="607">
                  <c:v>3664.3560000000002</c:v>
                </c:pt>
                <c:pt idx="608">
                  <c:v>3670.9121</c:v>
                </c:pt>
                <c:pt idx="609">
                  <c:v>3680.9904999999999</c:v>
                </c:pt>
                <c:pt idx="610">
                  <c:v>3692.2125999999998</c:v>
                </c:pt>
                <c:pt idx="611">
                  <c:v>3697.7067999999999</c:v>
                </c:pt>
                <c:pt idx="612">
                  <c:v>3705.8231999999998</c:v>
                </c:pt>
                <c:pt idx="613">
                  <c:v>3715.5054</c:v>
                </c:pt>
                <c:pt idx="614">
                  <c:v>3722.6435999999999</c:v>
                </c:pt>
                <c:pt idx="615">
                  <c:v>3728.2024000000001</c:v>
                </c:pt>
                <c:pt idx="616">
                  <c:v>3741.1106</c:v>
                </c:pt>
                <c:pt idx="617">
                  <c:v>3747.4751000000001</c:v>
                </c:pt>
                <c:pt idx="618">
                  <c:v>3756.9114</c:v>
                </c:pt>
                <c:pt idx="619">
                  <c:v>3766.8953000000001</c:v>
                </c:pt>
                <c:pt idx="620">
                  <c:v>3772.8157000000001</c:v>
                </c:pt>
                <c:pt idx="621">
                  <c:v>3782.5907999999999</c:v>
                </c:pt>
                <c:pt idx="622">
                  <c:v>3791.6489000000001</c:v>
                </c:pt>
                <c:pt idx="623">
                  <c:v>3801.2546000000002</c:v>
                </c:pt>
                <c:pt idx="624">
                  <c:v>3808.0934999999999</c:v>
                </c:pt>
                <c:pt idx="625">
                  <c:v>3818.0048999999999</c:v>
                </c:pt>
                <c:pt idx="626">
                  <c:v>3825.6523000000002</c:v>
                </c:pt>
                <c:pt idx="627">
                  <c:v>3833.0356000000002</c:v>
                </c:pt>
                <c:pt idx="628">
                  <c:v>3840.8262</c:v>
                </c:pt>
                <c:pt idx="629">
                  <c:v>3851.9829</c:v>
                </c:pt>
                <c:pt idx="630">
                  <c:v>3858.6523000000002</c:v>
                </c:pt>
                <c:pt idx="631">
                  <c:v>3868.384</c:v>
                </c:pt>
                <c:pt idx="632">
                  <c:v>3873.2419</c:v>
                </c:pt>
                <c:pt idx="633">
                  <c:v>3880.8083000000001</c:v>
                </c:pt>
                <c:pt idx="634">
                  <c:v>3891.2202000000002</c:v>
                </c:pt>
                <c:pt idx="635">
                  <c:v>3900.2680999999998</c:v>
                </c:pt>
                <c:pt idx="636">
                  <c:v>3909.1089000000002</c:v>
                </c:pt>
                <c:pt idx="637">
                  <c:v>3919.0859</c:v>
                </c:pt>
                <c:pt idx="638">
                  <c:v>3923.5825</c:v>
                </c:pt>
                <c:pt idx="639">
                  <c:v>3934.5981000000002</c:v>
                </c:pt>
                <c:pt idx="640">
                  <c:v>3945.8008</c:v>
                </c:pt>
                <c:pt idx="641">
                  <c:v>3953.4245999999998</c:v>
                </c:pt>
                <c:pt idx="642">
                  <c:v>3961.5398</c:v>
                </c:pt>
                <c:pt idx="643">
                  <c:v>3969.4922000000001</c:v>
                </c:pt>
                <c:pt idx="644">
                  <c:v>3981.0879</c:v>
                </c:pt>
                <c:pt idx="645">
                  <c:v>3984.6069000000002</c:v>
                </c:pt>
                <c:pt idx="646">
                  <c:v>3996.5540000000001</c:v>
                </c:pt>
                <c:pt idx="647">
                  <c:v>4005.3418000000001</c:v>
                </c:pt>
                <c:pt idx="648">
                  <c:v>4013.1608999999999</c:v>
                </c:pt>
                <c:pt idx="649">
                  <c:v>4022.9506999999999</c:v>
                </c:pt>
                <c:pt idx="650">
                  <c:v>4031.4265</c:v>
                </c:pt>
                <c:pt idx="651">
                  <c:v>4038.6704</c:v>
                </c:pt>
                <c:pt idx="652">
                  <c:v>4047.8371999999999</c:v>
                </c:pt>
                <c:pt idx="653">
                  <c:v>4056.2516999999998</c:v>
                </c:pt>
                <c:pt idx="654">
                  <c:v>4062.2869000000001</c:v>
                </c:pt>
                <c:pt idx="655">
                  <c:v>4072.6527999999998</c:v>
                </c:pt>
                <c:pt idx="656">
                  <c:v>4080.2782999999999</c:v>
                </c:pt>
                <c:pt idx="657">
                  <c:v>4088.6179000000002</c:v>
                </c:pt>
                <c:pt idx="658">
                  <c:v>4097.5693000000001</c:v>
                </c:pt>
                <c:pt idx="659">
                  <c:v>4104.7479999999996</c:v>
                </c:pt>
                <c:pt idx="660">
                  <c:v>4113.3755000000001</c:v>
                </c:pt>
                <c:pt idx="661">
                  <c:v>4121.3500999999997</c:v>
                </c:pt>
                <c:pt idx="662">
                  <c:v>4129.2416999999996</c:v>
                </c:pt>
                <c:pt idx="663">
                  <c:v>4140.4668000000001</c:v>
                </c:pt>
                <c:pt idx="664">
                  <c:v>4148.7323999999999</c:v>
                </c:pt>
                <c:pt idx="665">
                  <c:v>4156.6801999999998</c:v>
                </c:pt>
                <c:pt idx="666">
                  <c:v>4162.3818000000001</c:v>
                </c:pt>
                <c:pt idx="667">
                  <c:v>4173.7260999999999</c:v>
                </c:pt>
                <c:pt idx="668">
                  <c:v>4181.7842000000001</c:v>
                </c:pt>
                <c:pt idx="669">
                  <c:v>4191.1099000000004</c:v>
                </c:pt>
                <c:pt idx="670">
                  <c:v>4196.3989000000001</c:v>
                </c:pt>
                <c:pt idx="671">
                  <c:v>4210.7934999999998</c:v>
                </c:pt>
                <c:pt idx="672">
                  <c:v>4215.9652999999998</c:v>
                </c:pt>
                <c:pt idx="673">
                  <c:v>4225.7002000000002</c:v>
                </c:pt>
                <c:pt idx="674">
                  <c:v>4236.0029000000004</c:v>
                </c:pt>
                <c:pt idx="675">
                  <c:v>4245.0679</c:v>
                </c:pt>
                <c:pt idx="676">
                  <c:v>4248.5160999999998</c:v>
                </c:pt>
                <c:pt idx="677">
                  <c:v>4260.7948999999999</c:v>
                </c:pt>
                <c:pt idx="678">
                  <c:v>4267.9525999999996</c:v>
                </c:pt>
                <c:pt idx="679">
                  <c:v>4276.3252000000002</c:v>
                </c:pt>
                <c:pt idx="680">
                  <c:v>4289.8402999999998</c:v>
                </c:pt>
                <c:pt idx="681">
                  <c:v>4296.4540999999999</c:v>
                </c:pt>
                <c:pt idx="682">
                  <c:v>4303.5775999999996</c:v>
                </c:pt>
                <c:pt idx="683">
                  <c:v>4312.2974000000004</c:v>
                </c:pt>
                <c:pt idx="684">
                  <c:v>4321.3716000000004</c:v>
                </c:pt>
                <c:pt idx="685">
                  <c:v>4326.1527999999998</c:v>
                </c:pt>
                <c:pt idx="686">
                  <c:v>4341.6323000000002</c:v>
                </c:pt>
                <c:pt idx="687">
                  <c:v>4348.2206999999999</c:v>
                </c:pt>
                <c:pt idx="688">
                  <c:v>4355.7334000000001</c:v>
                </c:pt>
                <c:pt idx="689">
                  <c:v>4363.8999000000003</c:v>
                </c:pt>
                <c:pt idx="690">
                  <c:v>4375.2758999999996</c:v>
                </c:pt>
                <c:pt idx="691">
                  <c:v>4384.8301000000001</c:v>
                </c:pt>
                <c:pt idx="692">
                  <c:v>4391.7489999999998</c:v>
                </c:pt>
                <c:pt idx="693">
                  <c:v>4401.1187</c:v>
                </c:pt>
                <c:pt idx="694">
                  <c:v>4404.3887000000004</c:v>
                </c:pt>
                <c:pt idx="695">
                  <c:v>4415.1504000000004</c:v>
                </c:pt>
                <c:pt idx="696">
                  <c:v>4426.9722000000002</c:v>
                </c:pt>
                <c:pt idx="697">
                  <c:v>4432.4722000000002</c:v>
                </c:pt>
                <c:pt idx="698">
                  <c:v>4446.1763000000001</c:v>
                </c:pt>
                <c:pt idx="699">
                  <c:v>4450.9638999999997</c:v>
                </c:pt>
                <c:pt idx="700">
                  <c:v>4459.6347999999998</c:v>
                </c:pt>
                <c:pt idx="701">
                  <c:v>4468.9453000000003</c:v>
                </c:pt>
                <c:pt idx="702">
                  <c:v>4479.7466000000004</c:v>
                </c:pt>
                <c:pt idx="703">
                  <c:v>4485.9081999999999</c:v>
                </c:pt>
                <c:pt idx="704">
                  <c:v>4493.4448000000002</c:v>
                </c:pt>
                <c:pt idx="705">
                  <c:v>4504.0024000000003</c:v>
                </c:pt>
                <c:pt idx="706">
                  <c:v>4510.9750999999997</c:v>
                </c:pt>
                <c:pt idx="707">
                  <c:v>4521.4443000000001</c:v>
                </c:pt>
                <c:pt idx="708">
                  <c:v>4529.9755999999998</c:v>
                </c:pt>
                <c:pt idx="709">
                  <c:v>4539.2714999999998</c:v>
                </c:pt>
                <c:pt idx="710">
                  <c:v>4546.0420000000004</c:v>
                </c:pt>
                <c:pt idx="711">
                  <c:v>4556.8525</c:v>
                </c:pt>
                <c:pt idx="712">
                  <c:v>4562.1630999999998</c:v>
                </c:pt>
                <c:pt idx="713">
                  <c:v>4572.1737999999996</c:v>
                </c:pt>
                <c:pt idx="714">
                  <c:v>4580.6445000000003</c:v>
                </c:pt>
                <c:pt idx="715">
                  <c:v>4589.5556999999999</c:v>
                </c:pt>
                <c:pt idx="716">
                  <c:v>4599.8158999999996</c:v>
                </c:pt>
                <c:pt idx="717">
                  <c:v>4610.0834999999997</c:v>
                </c:pt>
                <c:pt idx="718">
                  <c:v>4616.915</c:v>
                </c:pt>
                <c:pt idx="719">
                  <c:v>4626.3222999999998</c:v>
                </c:pt>
                <c:pt idx="720">
                  <c:v>4634.9540999999999</c:v>
                </c:pt>
                <c:pt idx="721">
                  <c:v>4641.2803000000004</c:v>
                </c:pt>
                <c:pt idx="722">
                  <c:v>4652.2124000000003</c:v>
                </c:pt>
                <c:pt idx="723">
                  <c:v>4662.6421</c:v>
                </c:pt>
                <c:pt idx="724">
                  <c:v>4669.0150999999996</c:v>
                </c:pt>
                <c:pt idx="725">
                  <c:v>4674.3617999999997</c:v>
                </c:pt>
                <c:pt idx="726">
                  <c:v>4688.6836000000003</c:v>
                </c:pt>
                <c:pt idx="727">
                  <c:v>4694.4575000000004</c:v>
                </c:pt>
                <c:pt idx="728">
                  <c:v>4704.1768000000002</c:v>
                </c:pt>
                <c:pt idx="729">
                  <c:v>4713.7133999999996</c:v>
                </c:pt>
                <c:pt idx="730">
                  <c:v>4718.2632000000003</c:v>
                </c:pt>
                <c:pt idx="731">
                  <c:v>4728.9614000000001</c:v>
                </c:pt>
                <c:pt idx="732">
                  <c:v>4739.8559999999998</c:v>
                </c:pt>
                <c:pt idx="733">
                  <c:v>4746.2943999999998</c:v>
                </c:pt>
                <c:pt idx="734">
                  <c:v>4755.2842000000001</c:v>
                </c:pt>
                <c:pt idx="735">
                  <c:v>4764.2437</c:v>
                </c:pt>
                <c:pt idx="736">
                  <c:v>4772.2866000000004</c:v>
                </c:pt>
                <c:pt idx="737">
                  <c:v>4781.1181999999999</c:v>
                </c:pt>
                <c:pt idx="738">
                  <c:v>4791.4736000000003</c:v>
                </c:pt>
                <c:pt idx="739">
                  <c:v>4799.6602000000003</c:v>
                </c:pt>
                <c:pt idx="740">
                  <c:v>4808.1391999999996</c:v>
                </c:pt>
                <c:pt idx="741">
                  <c:v>4819.0640000000003</c:v>
                </c:pt>
                <c:pt idx="742">
                  <c:v>4824.8765000000003</c:v>
                </c:pt>
                <c:pt idx="743">
                  <c:v>4832.8149000000003</c:v>
                </c:pt>
                <c:pt idx="744">
                  <c:v>4841.3236999999999</c:v>
                </c:pt>
                <c:pt idx="745">
                  <c:v>4851.5698000000002</c:v>
                </c:pt>
                <c:pt idx="746">
                  <c:v>4856.7924999999996</c:v>
                </c:pt>
                <c:pt idx="747">
                  <c:v>4867.5951999999997</c:v>
                </c:pt>
                <c:pt idx="748">
                  <c:v>4878.2905000000001</c:v>
                </c:pt>
                <c:pt idx="749">
                  <c:v>4884.3081000000002</c:v>
                </c:pt>
                <c:pt idx="750">
                  <c:v>4894.7852000000003</c:v>
                </c:pt>
                <c:pt idx="751">
                  <c:v>4904.3262000000004</c:v>
                </c:pt>
                <c:pt idx="752">
                  <c:v>4911.1646000000001</c:v>
                </c:pt>
                <c:pt idx="753">
                  <c:v>4919.3852999999999</c:v>
                </c:pt>
                <c:pt idx="754">
                  <c:v>4932.9242999999997</c:v>
                </c:pt>
                <c:pt idx="755">
                  <c:v>4937.1943000000001</c:v>
                </c:pt>
                <c:pt idx="756">
                  <c:v>4947.5654000000004</c:v>
                </c:pt>
                <c:pt idx="757">
                  <c:v>4956.7700000000004</c:v>
                </c:pt>
                <c:pt idx="758">
                  <c:v>4966.1611000000003</c:v>
                </c:pt>
                <c:pt idx="759">
                  <c:v>4974.7407000000003</c:v>
                </c:pt>
                <c:pt idx="760">
                  <c:v>4984.5102999999999</c:v>
                </c:pt>
                <c:pt idx="761">
                  <c:v>4990.9448000000002</c:v>
                </c:pt>
                <c:pt idx="762">
                  <c:v>5001.6274000000003</c:v>
                </c:pt>
                <c:pt idx="763">
                  <c:v>5009.0127000000002</c:v>
                </c:pt>
                <c:pt idx="764">
                  <c:v>5016.7602999999999</c:v>
                </c:pt>
                <c:pt idx="765">
                  <c:v>5027.2929999999997</c:v>
                </c:pt>
                <c:pt idx="766">
                  <c:v>5035.6059999999998</c:v>
                </c:pt>
                <c:pt idx="767">
                  <c:v>5041.6201000000001</c:v>
                </c:pt>
                <c:pt idx="768">
                  <c:v>5052.1548000000003</c:v>
                </c:pt>
                <c:pt idx="769">
                  <c:v>5063.2035999999998</c:v>
                </c:pt>
                <c:pt idx="770">
                  <c:v>5070.0883999999996</c:v>
                </c:pt>
                <c:pt idx="771">
                  <c:v>5077.7046</c:v>
                </c:pt>
                <c:pt idx="772">
                  <c:v>5089.6763000000001</c:v>
                </c:pt>
                <c:pt idx="773">
                  <c:v>5096.8701000000001</c:v>
                </c:pt>
                <c:pt idx="774">
                  <c:v>5106.1611000000003</c:v>
                </c:pt>
                <c:pt idx="775">
                  <c:v>5110.8037000000004</c:v>
                </c:pt>
                <c:pt idx="776">
                  <c:v>5124.3041999999996</c:v>
                </c:pt>
                <c:pt idx="777">
                  <c:v>5130.1337999999996</c:v>
                </c:pt>
                <c:pt idx="778">
                  <c:v>5138.9481999999998</c:v>
                </c:pt>
                <c:pt idx="779">
                  <c:v>5148.5087999999996</c:v>
                </c:pt>
                <c:pt idx="780">
                  <c:v>5158.7826999999997</c:v>
                </c:pt>
                <c:pt idx="781">
                  <c:v>5168.7602999999999</c:v>
                </c:pt>
                <c:pt idx="782">
                  <c:v>5176.1787000000004</c:v>
                </c:pt>
                <c:pt idx="783">
                  <c:v>5184.5897999999997</c:v>
                </c:pt>
                <c:pt idx="784">
                  <c:v>5191.3173999999999</c:v>
                </c:pt>
                <c:pt idx="785">
                  <c:v>5199.4867999999997</c:v>
                </c:pt>
                <c:pt idx="786">
                  <c:v>5208.4966000000004</c:v>
                </c:pt>
                <c:pt idx="787">
                  <c:v>5219.8071</c:v>
                </c:pt>
                <c:pt idx="788">
                  <c:v>5225.1440000000002</c:v>
                </c:pt>
                <c:pt idx="789">
                  <c:v>5233.1099000000004</c:v>
                </c:pt>
                <c:pt idx="790">
                  <c:v>5243.1489000000001</c:v>
                </c:pt>
                <c:pt idx="791">
                  <c:v>5250.1553000000004</c:v>
                </c:pt>
                <c:pt idx="792">
                  <c:v>5257.6992</c:v>
                </c:pt>
                <c:pt idx="793">
                  <c:v>5269.2997999999998</c:v>
                </c:pt>
                <c:pt idx="794">
                  <c:v>5277.9467999999997</c:v>
                </c:pt>
                <c:pt idx="795">
                  <c:v>5285.5474000000004</c:v>
                </c:pt>
                <c:pt idx="796">
                  <c:v>5296.4521000000004</c:v>
                </c:pt>
                <c:pt idx="797">
                  <c:v>5299.6704</c:v>
                </c:pt>
                <c:pt idx="798">
                  <c:v>5311.5454</c:v>
                </c:pt>
                <c:pt idx="799">
                  <c:v>5322.3936000000003</c:v>
                </c:pt>
                <c:pt idx="800">
                  <c:v>5330.9092000000001</c:v>
                </c:pt>
                <c:pt idx="801">
                  <c:v>5338.6298999999999</c:v>
                </c:pt>
                <c:pt idx="802">
                  <c:v>5348.9301999999998</c:v>
                </c:pt>
                <c:pt idx="803">
                  <c:v>5358.5298000000003</c:v>
                </c:pt>
                <c:pt idx="804">
                  <c:v>5366.0757000000003</c:v>
                </c:pt>
                <c:pt idx="805">
                  <c:v>5376.4872999999998</c:v>
                </c:pt>
                <c:pt idx="806">
                  <c:v>5385.7671</c:v>
                </c:pt>
                <c:pt idx="807">
                  <c:v>5392.1923999999999</c:v>
                </c:pt>
                <c:pt idx="808">
                  <c:v>5400.3262000000004</c:v>
                </c:pt>
                <c:pt idx="809">
                  <c:v>5406.2191999999995</c:v>
                </c:pt>
                <c:pt idx="810">
                  <c:v>5414.3559999999998</c:v>
                </c:pt>
                <c:pt idx="811">
                  <c:v>5424.5391</c:v>
                </c:pt>
                <c:pt idx="812">
                  <c:v>5433.9301999999998</c:v>
                </c:pt>
                <c:pt idx="813">
                  <c:v>5442.0907999999999</c:v>
                </c:pt>
                <c:pt idx="814">
                  <c:v>5454.1459999999997</c:v>
                </c:pt>
                <c:pt idx="815">
                  <c:v>5462.8647000000001</c:v>
                </c:pt>
                <c:pt idx="816">
                  <c:v>5466.7353999999996</c:v>
                </c:pt>
                <c:pt idx="817">
                  <c:v>5474.5396000000001</c:v>
                </c:pt>
                <c:pt idx="818">
                  <c:v>5484.0806000000002</c:v>
                </c:pt>
                <c:pt idx="819">
                  <c:v>5490.2592999999997</c:v>
                </c:pt>
                <c:pt idx="820">
                  <c:v>5503.9301999999998</c:v>
                </c:pt>
                <c:pt idx="821">
                  <c:v>5512.4458000000004</c:v>
                </c:pt>
                <c:pt idx="822">
                  <c:v>5520.5839999999998</c:v>
                </c:pt>
                <c:pt idx="823">
                  <c:v>5528.1812</c:v>
                </c:pt>
                <c:pt idx="824">
                  <c:v>5538.8716000000004</c:v>
                </c:pt>
                <c:pt idx="825">
                  <c:v>5547.1410999999998</c:v>
                </c:pt>
                <c:pt idx="826">
                  <c:v>5553.5679</c:v>
                </c:pt>
                <c:pt idx="827">
                  <c:v>5564.3257000000003</c:v>
                </c:pt>
                <c:pt idx="828">
                  <c:v>5571.8091000000004</c:v>
                </c:pt>
                <c:pt idx="829">
                  <c:v>5579.4188999999997</c:v>
                </c:pt>
                <c:pt idx="830">
                  <c:v>5590.2196999999996</c:v>
                </c:pt>
                <c:pt idx="831">
                  <c:v>5599.48</c:v>
                </c:pt>
                <c:pt idx="832">
                  <c:v>5604.5502999999999</c:v>
                </c:pt>
                <c:pt idx="833">
                  <c:v>5617.1592000000001</c:v>
                </c:pt>
                <c:pt idx="834">
                  <c:v>5624.0609999999997</c:v>
                </c:pt>
                <c:pt idx="835">
                  <c:v>5633.3379000000004</c:v>
                </c:pt>
                <c:pt idx="836">
                  <c:v>5640.4893000000002</c:v>
                </c:pt>
                <c:pt idx="837">
                  <c:v>5650.1171999999997</c:v>
                </c:pt>
                <c:pt idx="838">
                  <c:v>5658.2290000000003</c:v>
                </c:pt>
                <c:pt idx="839">
                  <c:v>5669.7271000000001</c:v>
                </c:pt>
                <c:pt idx="840">
                  <c:v>5675.6714000000002</c:v>
                </c:pt>
                <c:pt idx="841">
                  <c:v>5685.3173999999999</c:v>
                </c:pt>
                <c:pt idx="842">
                  <c:v>5698.2847000000002</c:v>
                </c:pt>
                <c:pt idx="843">
                  <c:v>5706.3477000000003</c:v>
                </c:pt>
                <c:pt idx="844">
                  <c:v>5713.4701999999997</c:v>
                </c:pt>
                <c:pt idx="845">
                  <c:v>5724.4633999999996</c:v>
                </c:pt>
                <c:pt idx="846">
                  <c:v>5732.9306999999999</c:v>
                </c:pt>
                <c:pt idx="847">
                  <c:v>5740.9219000000003</c:v>
                </c:pt>
                <c:pt idx="848">
                  <c:v>5750.9546</c:v>
                </c:pt>
                <c:pt idx="849">
                  <c:v>5758.6992</c:v>
                </c:pt>
                <c:pt idx="850">
                  <c:v>5765.5571</c:v>
                </c:pt>
                <c:pt idx="851">
                  <c:v>5777.7271000000001</c:v>
                </c:pt>
                <c:pt idx="852">
                  <c:v>5783.9004000000004</c:v>
                </c:pt>
                <c:pt idx="853">
                  <c:v>5788.8383999999996</c:v>
                </c:pt>
                <c:pt idx="854">
                  <c:v>5797.6138000000001</c:v>
                </c:pt>
                <c:pt idx="855">
                  <c:v>5807.4160000000002</c:v>
                </c:pt>
                <c:pt idx="856">
                  <c:v>5817.1040000000003</c:v>
                </c:pt>
                <c:pt idx="857">
                  <c:v>5825.6538</c:v>
                </c:pt>
                <c:pt idx="858">
                  <c:v>5836.1049999999996</c:v>
                </c:pt>
                <c:pt idx="859">
                  <c:v>5843.0497999999998</c:v>
                </c:pt>
                <c:pt idx="860">
                  <c:v>5851.8173999999999</c:v>
                </c:pt>
                <c:pt idx="861">
                  <c:v>5861.9395000000004</c:v>
                </c:pt>
                <c:pt idx="862">
                  <c:v>5870.1782000000003</c:v>
                </c:pt>
                <c:pt idx="863">
                  <c:v>5878.1772000000001</c:v>
                </c:pt>
                <c:pt idx="864">
                  <c:v>5888.8339999999998</c:v>
                </c:pt>
                <c:pt idx="865">
                  <c:v>5898.0102999999999</c:v>
                </c:pt>
                <c:pt idx="866">
                  <c:v>5904.2021000000004</c:v>
                </c:pt>
                <c:pt idx="867">
                  <c:v>5916.0078000000003</c:v>
                </c:pt>
                <c:pt idx="868">
                  <c:v>5927.3559999999998</c:v>
                </c:pt>
                <c:pt idx="869">
                  <c:v>5932.6054999999997</c:v>
                </c:pt>
                <c:pt idx="870">
                  <c:v>5944.0625</c:v>
                </c:pt>
                <c:pt idx="871">
                  <c:v>5950.0268999999998</c:v>
                </c:pt>
                <c:pt idx="872">
                  <c:v>5957.4058000000005</c:v>
                </c:pt>
                <c:pt idx="873">
                  <c:v>5969.7665999999999</c:v>
                </c:pt>
                <c:pt idx="874">
                  <c:v>5979.9032999999999</c:v>
                </c:pt>
                <c:pt idx="875">
                  <c:v>5984.2816999999995</c:v>
                </c:pt>
                <c:pt idx="876">
                  <c:v>5991.7583000000004</c:v>
                </c:pt>
                <c:pt idx="877">
                  <c:v>6000.6747999999998</c:v>
                </c:pt>
                <c:pt idx="878">
                  <c:v>6009.7768999999998</c:v>
                </c:pt>
                <c:pt idx="879">
                  <c:v>6021.0137000000004</c:v>
                </c:pt>
                <c:pt idx="880">
                  <c:v>6032.9946</c:v>
                </c:pt>
                <c:pt idx="881">
                  <c:v>6039.2231000000002</c:v>
                </c:pt>
                <c:pt idx="882">
                  <c:v>6049.2084999999997</c:v>
                </c:pt>
                <c:pt idx="883">
                  <c:v>6054.4862999999996</c:v>
                </c:pt>
                <c:pt idx="884">
                  <c:v>6066.3388999999997</c:v>
                </c:pt>
                <c:pt idx="885">
                  <c:v>6073.6103999999996</c:v>
                </c:pt>
                <c:pt idx="886">
                  <c:v>6084.3720999999996</c:v>
                </c:pt>
                <c:pt idx="887">
                  <c:v>6091.7129000000004</c:v>
                </c:pt>
                <c:pt idx="888">
                  <c:v>6100.4619000000002</c:v>
                </c:pt>
                <c:pt idx="889">
                  <c:v>6111.2704999999996</c:v>
                </c:pt>
                <c:pt idx="890">
                  <c:v>6117.6899000000003</c:v>
                </c:pt>
                <c:pt idx="891">
                  <c:v>6126.6597000000002</c:v>
                </c:pt>
                <c:pt idx="892">
                  <c:v>6138.0033999999996</c:v>
                </c:pt>
                <c:pt idx="893">
                  <c:v>6145.0742</c:v>
                </c:pt>
                <c:pt idx="894">
                  <c:v>6151.5541999999996</c:v>
                </c:pt>
                <c:pt idx="895">
                  <c:v>6165.4448000000002</c:v>
                </c:pt>
                <c:pt idx="896">
                  <c:v>6171.6518999999998</c:v>
                </c:pt>
                <c:pt idx="897">
                  <c:v>6179.2524000000003</c:v>
                </c:pt>
                <c:pt idx="898">
                  <c:v>6190.9516999999996</c:v>
                </c:pt>
                <c:pt idx="899">
                  <c:v>6198.9907000000003</c:v>
                </c:pt>
                <c:pt idx="900">
                  <c:v>6202.7255999999998</c:v>
                </c:pt>
                <c:pt idx="901">
                  <c:v>6215.6522999999997</c:v>
                </c:pt>
                <c:pt idx="902">
                  <c:v>6223.4823999999999</c:v>
                </c:pt>
                <c:pt idx="903">
                  <c:v>6231.6597000000002</c:v>
                </c:pt>
                <c:pt idx="904">
                  <c:v>6241.3828000000003</c:v>
                </c:pt>
                <c:pt idx="905">
                  <c:v>6253.9589999999998</c:v>
                </c:pt>
                <c:pt idx="906">
                  <c:v>6260.9916999999996</c:v>
                </c:pt>
                <c:pt idx="907">
                  <c:v>6272.5757000000003</c:v>
                </c:pt>
                <c:pt idx="908">
                  <c:v>6279.6216000000004</c:v>
                </c:pt>
                <c:pt idx="909">
                  <c:v>6289.4858000000004</c:v>
                </c:pt>
                <c:pt idx="910">
                  <c:v>6301.0176000000001</c:v>
                </c:pt>
                <c:pt idx="911">
                  <c:v>6308.8491000000004</c:v>
                </c:pt>
                <c:pt idx="912">
                  <c:v>6316.9565000000002</c:v>
                </c:pt>
                <c:pt idx="913">
                  <c:v>6326.7271000000001</c:v>
                </c:pt>
                <c:pt idx="914">
                  <c:v>6333.5092999999997</c:v>
                </c:pt>
                <c:pt idx="915">
                  <c:v>6340.8481000000002</c:v>
                </c:pt>
                <c:pt idx="916">
                  <c:v>6352.9804999999997</c:v>
                </c:pt>
                <c:pt idx="917">
                  <c:v>6359.7353999999996</c:v>
                </c:pt>
                <c:pt idx="918">
                  <c:v>6366.3842999999997</c:v>
                </c:pt>
                <c:pt idx="919">
                  <c:v>6375.0487999999996</c:v>
                </c:pt>
                <c:pt idx="920">
                  <c:v>6384.3690999999999</c:v>
                </c:pt>
                <c:pt idx="921">
                  <c:v>6392.3393999999998</c:v>
                </c:pt>
                <c:pt idx="922">
                  <c:v>6403.4247999999998</c:v>
                </c:pt>
                <c:pt idx="923">
                  <c:v>6415.2690000000002</c:v>
                </c:pt>
                <c:pt idx="924">
                  <c:v>6420.8109999999997</c:v>
                </c:pt>
                <c:pt idx="925">
                  <c:v>6425.5693000000001</c:v>
                </c:pt>
                <c:pt idx="926">
                  <c:v>6440.9375</c:v>
                </c:pt>
                <c:pt idx="927">
                  <c:v>6447.1426000000001</c:v>
                </c:pt>
                <c:pt idx="928">
                  <c:v>6455.3247000000001</c:v>
                </c:pt>
                <c:pt idx="929">
                  <c:v>6464.9272000000001</c:v>
                </c:pt>
                <c:pt idx="930">
                  <c:v>6474.2587999999996</c:v>
                </c:pt>
                <c:pt idx="931">
                  <c:v>6483.8301000000001</c:v>
                </c:pt>
                <c:pt idx="932">
                  <c:v>6493.4813999999997</c:v>
                </c:pt>
                <c:pt idx="933">
                  <c:v>6500.7704999999996</c:v>
                </c:pt>
                <c:pt idx="934">
                  <c:v>6507.9233000000004</c:v>
                </c:pt>
                <c:pt idx="935">
                  <c:v>6517.4823999999999</c:v>
                </c:pt>
                <c:pt idx="936">
                  <c:v>6525.7094999999999</c:v>
                </c:pt>
                <c:pt idx="937">
                  <c:v>6533.5883999999996</c:v>
                </c:pt>
                <c:pt idx="938">
                  <c:v>6542.0263999999997</c:v>
                </c:pt>
                <c:pt idx="939">
                  <c:v>6550.3804</c:v>
                </c:pt>
                <c:pt idx="940">
                  <c:v>6559.6313</c:v>
                </c:pt>
                <c:pt idx="941">
                  <c:v>6567.3481000000002</c:v>
                </c:pt>
                <c:pt idx="942">
                  <c:v>6581.0385999999999</c:v>
                </c:pt>
                <c:pt idx="943">
                  <c:v>6587.7035999999998</c:v>
                </c:pt>
                <c:pt idx="944">
                  <c:v>6597.2856000000002</c:v>
                </c:pt>
                <c:pt idx="945">
                  <c:v>6605.4038</c:v>
                </c:pt>
                <c:pt idx="946">
                  <c:v>6615.7660999999998</c:v>
                </c:pt>
                <c:pt idx="947">
                  <c:v>6624.2938999999997</c:v>
                </c:pt>
                <c:pt idx="948">
                  <c:v>6637.5312999999996</c:v>
                </c:pt>
                <c:pt idx="949">
                  <c:v>6643.6196</c:v>
                </c:pt>
                <c:pt idx="950">
                  <c:v>6650.8725999999997</c:v>
                </c:pt>
                <c:pt idx="951">
                  <c:v>6663.1108000000004</c:v>
                </c:pt>
                <c:pt idx="952">
                  <c:v>6673.6986999999999</c:v>
                </c:pt>
                <c:pt idx="953">
                  <c:v>6680.3296</c:v>
                </c:pt>
                <c:pt idx="954">
                  <c:v>6689.4872999999998</c:v>
                </c:pt>
                <c:pt idx="955">
                  <c:v>6697.8168999999998</c:v>
                </c:pt>
                <c:pt idx="956">
                  <c:v>6705.0020000000004</c:v>
                </c:pt>
                <c:pt idx="957">
                  <c:v>6717.1382000000003</c:v>
                </c:pt>
                <c:pt idx="958">
                  <c:v>6722.1220999999996</c:v>
                </c:pt>
                <c:pt idx="959">
                  <c:v>6729.3163999999997</c:v>
                </c:pt>
                <c:pt idx="960">
                  <c:v>6740.1518999999998</c:v>
                </c:pt>
                <c:pt idx="961">
                  <c:v>6751.1063999999997</c:v>
                </c:pt>
                <c:pt idx="962">
                  <c:v>6757.6337999999996</c:v>
                </c:pt>
                <c:pt idx="963">
                  <c:v>6768.6587</c:v>
                </c:pt>
                <c:pt idx="964">
                  <c:v>6778.2114000000001</c:v>
                </c:pt>
                <c:pt idx="965">
                  <c:v>6786.0132000000003</c:v>
                </c:pt>
                <c:pt idx="966">
                  <c:v>6790.3793999999998</c:v>
                </c:pt>
                <c:pt idx="967">
                  <c:v>6803.3847999999998</c:v>
                </c:pt>
                <c:pt idx="968">
                  <c:v>6814.0977000000003</c:v>
                </c:pt>
                <c:pt idx="969">
                  <c:v>6823.0492999999997</c:v>
                </c:pt>
                <c:pt idx="970">
                  <c:v>6830.5181000000002</c:v>
                </c:pt>
                <c:pt idx="971">
                  <c:v>6843.3280999999997</c:v>
                </c:pt>
                <c:pt idx="972">
                  <c:v>6851.5708000000004</c:v>
                </c:pt>
                <c:pt idx="973">
                  <c:v>6861.6826000000001</c:v>
                </c:pt>
                <c:pt idx="974">
                  <c:v>6866.0820000000003</c:v>
                </c:pt>
                <c:pt idx="975">
                  <c:v>6872.8184000000001</c:v>
                </c:pt>
                <c:pt idx="976">
                  <c:v>6885.1152000000002</c:v>
                </c:pt>
                <c:pt idx="977">
                  <c:v>6890.6201000000001</c:v>
                </c:pt>
                <c:pt idx="978">
                  <c:v>6899.3540000000003</c:v>
                </c:pt>
                <c:pt idx="979">
                  <c:v>6910.4170000000004</c:v>
                </c:pt>
                <c:pt idx="980">
                  <c:v>6916.5396000000001</c:v>
                </c:pt>
                <c:pt idx="981">
                  <c:v>6925.6981999999998</c:v>
                </c:pt>
                <c:pt idx="982">
                  <c:v>6936.6171999999997</c:v>
                </c:pt>
                <c:pt idx="983">
                  <c:v>6944.2393000000002</c:v>
                </c:pt>
                <c:pt idx="984">
                  <c:v>6953.8666999999996</c:v>
                </c:pt>
                <c:pt idx="985">
                  <c:v>6963.3612999999996</c:v>
                </c:pt>
                <c:pt idx="986">
                  <c:v>6968.4785000000002</c:v>
                </c:pt>
                <c:pt idx="987">
                  <c:v>6978.4032999999999</c:v>
                </c:pt>
                <c:pt idx="988">
                  <c:v>6994.6059999999998</c:v>
                </c:pt>
                <c:pt idx="989">
                  <c:v>7001.2563</c:v>
                </c:pt>
                <c:pt idx="990">
                  <c:v>7006.0385999999999</c:v>
                </c:pt>
                <c:pt idx="991">
                  <c:v>7015.2466000000004</c:v>
                </c:pt>
                <c:pt idx="992">
                  <c:v>7028.4022999999997</c:v>
                </c:pt>
                <c:pt idx="993">
                  <c:v>7039.0571</c:v>
                </c:pt>
                <c:pt idx="994">
                  <c:v>7046.2402000000002</c:v>
                </c:pt>
                <c:pt idx="995">
                  <c:v>7057.0967000000001</c:v>
                </c:pt>
                <c:pt idx="996">
                  <c:v>7061.5771000000004</c:v>
                </c:pt>
                <c:pt idx="997">
                  <c:v>7073.0005000000001</c:v>
                </c:pt>
                <c:pt idx="998">
                  <c:v>7080.1391999999996</c:v>
                </c:pt>
                <c:pt idx="999">
                  <c:v>7089.3002999999999</c:v>
                </c:pt>
                <c:pt idx="1000">
                  <c:v>7101.3257000000003</c:v>
                </c:pt>
                <c:pt idx="1001">
                  <c:v>7108.8446999999996</c:v>
                </c:pt>
                <c:pt idx="1002">
                  <c:v>7116.3594000000003</c:v>
                </c:pt>
                <c:pt idx="1003">
                  <c:v>7124.6445000000003</c:v>
                </c:pt>
                <c:pt idx="1004">
                  <c:v>7135.7353999999996</c:v>
                </c:pt>
                <c:pt idx="1005">
                  <c:v>7144.9862999999996</c:v>
                </c:pt>
                <c:pt idx="1006">
                  <c:v>7150.9921999999997</c:v>
                </c:pt>
                <c:pt idx="1007">
                  <c:v>7160.5249000000003</c:v>
                </c:pt>
                <c:pt idx="1008">
                  <c:v>7173.7837</c:v>
                </c:pt>
                <c:pt idx="1009">
                  <c:v>7180.1499000000003</c:v>
                </c:pt>
                <c:pt idx="1010">
                  <c:v>7191.4989999999998</c:v>
                </c:pt>
                <c:pt idx="1011">
                  <c:v>7197.4760999999999</c:v>
                </c:pt>
                <c:pt idx="1012">
                  <c:v>7206.8706000000002</c:v>
                </c:pt>
                <c:pt idx="1013">
                  <c:v>7215.7938999999997</c:v>
                </c:pt>
                <c:pt idx="1014">
                  <c:v>7223.6143000000002</c:v>
                </c:pt>
                <c:pt idx="1015">
                  <c:v>7233.5020000000004</c:v>
                </c:pt>
                <c:pt idx="1016">
                  <c:v>7240.4268000000002</c:v>
                </c:pt>
                <c:pt idx="1017">
                  <c:v>7250.4408999999996</c:v>
                </c:pt>
                <c:pt idx="1018">
                  <c:v>7259.6309000000001</c:v>
                </c:pt>
                <c:pt idx="1019">
                  <c:v>7266.9296999999997</c:v>
                </c:pt>
                <c:pt idx="1020">
                  <c:v>7277.3783999999996</c:v>
                </c:pt>
                <c:pt idx="1021">
                  <c:v>7283.1454999999996</c:v>
                </c:pt>
                <c:pt idx="1022">
                  <c:v>7293.1929</c:v>
                </c:pt>
                <c:pt idx="1023">
                  <c:v>7302.0757000000003</c:v>
                </c:pt>
                <c:pt idx="1024">
                  <c:v>7311.2695000000003</c:v>
                </c:pt>
                <c:pt idx="1025">
                  <c:v>7322.8018000000002</c:v>
                </c:pt>
                <c:pt idx="1026">
                  <c:v>7332.7016999999996</c:v>
                </c:pt>
                <c:pt idx="1027">
                  <c:v>7335.7245999999996</c:v>
                </c:pt>
                <c:pt idx="1028">
                  <c:v>7349.6625999999997</c:v>
                </c:pt>
                <c:pt idx="1029">
                  <c:v>7357.2866000000004</c:v>
                </c:pt>
                <c:pt idx="1030">
                  <c:v>7367.9931999999999</c:v>
                </c:pt>
                <c:pt idx="1031">
                  <c:v>7374.1304</c:v>
                </c:pt>
                <c:pt idx="1032">
                  <c:v>7385.6143000000002</c:v>
                </c:pt>
                <c:pt idx="1033">
                  <c:v>7396.5645000000004</c:v>
                </c:pt>
                <c:pt idx="1034">
                  <c:v>7402.5312999999996</c:v>
                </c:pt>
                <c:pt idx="1035">
                  <c:v>7415.2358000000004</c:v>
                </c:pt>
                <c:pt idx="1036">
                  <c:v>7423.3423000000003</c:v>
                </c:pt>
                <c:pt idx="1037">
                  <c:v>7429.7133999999996</c:v>
                </c:pt>
                <c:pt idx="1038">
                  <c:v>7438.2803000000004</c:v>
                </c:pt>
                <c:pt idx="1039">
                  <c:v>7448.1211000000003</c:v>
                </c:pt>
                <c:pt idx="1040">
                  <c:v>7453.3290999999999</c:v>
                </c:pt>
                <c:pt idx="1041">
                  <c:v>7460.8441999999995</c:v>
                </c:pt>
                <c:pt idx="1042">
                  <c:v>7471.3407999999999</c:v>
                </c:pt>
                <c:pt idx="1043">
                  <c:v>7478.2983000000004</c:v>
                </c:pt>
                <c:pt idx="1044">
                  <c:v>7490.5663999999997</c:v>
                </c:pt>
                <c:pt idx="1045">
                  <c:v>7501.2367999999997</c:v>
                </c:pt>
                <c:pt idx="1046">
                  <c:v>7511.4780000000001</c:v>
                </c:pt>
                <c:pt idx="1047">
                  <c:v>7515.9916999999996</c:v>
                </c:pt>
                <c:pt idx="1048">
                  <c:v>7528.7548999999999</c:v>
                </c:pt>
                <c:pt idx="1049">
                  <c:v>7538.2201999999997</c:v>
                </c:pt>
                <c:pt idx="1050">
                  <c:v>7545.5405000000001</c:v>
                </c:pt>
                <c:pt idx="1051">
                  <c:v>7553.4521000000004</c:v>
                </c:pt>
                <c:pt idx="1052">
                  <c:v>7566.0438999999997</c:v>
                </c:pt>
                <c:pt idx="1053">
                  <c:v>7573.3535000000002</c:v>
                </c:pt>
                <c:pt idx="1054">
                  <c:v>7582.9624000000003</c:v>
                </c:pt>
                <c:pt idx="1055">
                  <c:v>7592.4224000000004</c:v>
                </c:pt>
                <c:pt idx="1056">
                  <c:v>7598.9004000000004</c:v>
                </c:pt>
                <c:pt idx="1057">
                  <c:v>7609.3037000000004</c:v>
                </c:pt>
                <c:pt idx="1058">
                  <c:v>7618.7520000000004</c:v>
                </c:pt>
                <c:pt idx="1059">
                  <c:v>7624.2686000000003</c:v>
                </c:pt>
                <c:pt idx="1060">
                  <c:v>7634.2954</c:v>
                </c:pt>
                <c:pt idx="1061">
                  <c:v>7643.9722000000002</c:v>
                </c:pt>
                <c:pt idx="1062">
                  <c:v>7651.6152000000002</c:v>
                </c:pt>
                <c:pt idx="1063">
                  <c:v>7662.4188999999997</c:v>
                </c:pt>
                <c:pt idx="1064">
                  <c:v>7671.5956999999999</c:v>
                </c:pt>
                <c:pt idx="1065">
                  <c:v>7678.0204999999996</c:v>
                </c:pt>
                <c:pt idx="1066">
                  <c:v>7685.7671</c:v>
                </c:pt>
                <c:pt idx="1067">
                  <c:v>7694.2290000000003</c:v>
                </c:pt>
                <c:pt idx="1068">
                  <c:v>7706.0024000000003</c:v>
                </c:pt>
                <c:pt idx="1069">
                  <c:v>7710.6885000000002</c:v>
                </c:pt>
                <c:pt idx="1070">
                  <c:v>7724.0434999999998</c:v>
                </c:pt>
                <c:pt idx="1071">
                  <c:v>7729.2831999999999</c:v>
                </c:pt>
                <c:pt idx="1072">
                  <c:v>7743.1084000000001</c:v>
                </c:pt>
                <c:pt idx="1073">
                  <c:v>7749.7880999999998</c:v>
                </c:pt>
                <c:pt idx="1074">
                  <c:v>7759.8696</c:v>
                </c:pt>
                <c:pt idx="1075">
                  <c:v>7767.0347000000002</c:v>
                </c:pt>
                <c:pt idx="1076">
                  <c:v>7774.5048999999999</c:v>
                </c:pt>
                <c:pt idx="1077">
                  <c:v>7783.0790999999999</c:v>
                </c:pt>
                <c:pt idx="1078">
                  <c:v>7789.8798999999999</c:v>
                </c:pt>
                <c:pt idx="1079">
                  <c:v>7801.6553000000004</c:v>
                </c:pt>
                <c:pt idx="1080">
                  <c:v>7810.5780999999997</c:v>
                </c:pt>
                <c:pt idx="1081">
                  <c:v>7816.8608000000004</c:v>
                </c:pt>
                <c:pt idx="1082">
                  <c:v>7824.3662000000004</c:v>
                </c:pt>
                <c:pt idx="1083">
                  <c:v>7837.5</c:v>
                </c:pt>
                <c:pt idx="1084">
                  <c:v>7845.7681000000002</c:v>
                </c:pt>
                <c:pt idx="1085">
                  <c:v>7853.5054</c:v>
                </c:pt>
                <c:pt idx="1086">
                  <c:v>7866.8896000000004</c:v>
                </c:pt>
                <c:pt idx="1087">
                  <c:v>7870.5717999999997</c:v>
                </c:pt>
                <c:pt idx="1088">
                  <c:v>7878.4858000000004</c:v>
                </c:pt>
                <c:pt idx="1089">
                  <c:v>7891.9678000000004</c:v>
                </c:pt>
                <c:pt idx="1090">
                  <c:v>7899.0991000000004</c:v>
                </c:pt>
                <c:pt idx="1091">
                  <c:v>7907.3783999999996</c:v>
                </c:pt>
                <c:pt idx="1092">
                  <c:v>7919.2344000000003</c:v>
                </c:pt>
                <c:pt idx="1093">
                  <c:v>7927.6548000000003</c:v>
                </c:pt>
                <c:pt idx="1094">
                  <c:v>7934.1089000000002</c:v>
                </c:pt>
                <c:pt idx="1095">
                  <c:v>7942.7061000000003</c:v>
                </c:pt>
                <c:pt idx="1096">
                  <c:v>7952.4345999999996</c:v>
                </c:pt>
                <c:pt idx="1097">
                  <c:v>7958.6597000000002</c:v>
                </c:pt>
                <c:pt idx="1098">
                  <c:v>7968.4062999999996</c:v>
                </c:pt>
                <c:pt idx="1099">
                  <c:v>7981.5897999999997</c:v>
                </c:pt>
                <c:pt idx="1100">
                  <c:v>7984.8383999999996</c:v>
                </c:pt>
                <c:pt idx="1101">
                  <c:v>7994.4141</c:v>
                </c:pt>
                <c:pt idx="1102">
                  <c:v>8006.8306000000002</c:v>
                </c:pt>
                <c:pt idx="1103">
                  <c:v>8013.8402999999998</c:v>
                </c:pt>
                <c:pt idx="1104">
                  <c:v>8020.4638999999997</c:v>
                </c:pt>
                <c:pt idx="1105">
                  <c:v>8030.8222999999998</c:v>
                </c:pt>
                <c:pt idx="1106">
                  <c:v>8041.4691999999995</c:v>
                </c:pt>
                <c:pt idx="1107">
                  <c:v>8047.7929999999997</c:v>
                </c:pt>
                <c:pt idx="1108">
                  <c:v>8059.4888000000001</c:v>
                </c:pt>
                <c:pt idx="1109">
                  <c:v>8067.0806000000002</c:v>
                </c:pt>
                <c:pt idx="1110">
                  <c:v>8073.5029000000004</c:v>
                </c:pt>
                <c:pt idx="1111">
                  <c:v>8083.5420000000004</c:v>
                </c:pt>
                <c:pt idx="1112">
                  <c:v>8093.3208000000004</c:v>
                </c:pt>
                <c:pt idx="1113">
                  <c:v>8103.0083000000004</c:v>
                </c:pt>
                <c:pt idx="1114">
                  <c:v>8111.6309000000001</c:v>
                </c:pt>
                <c:pt idx="1115">
                  <c:v>8122.4795000000004</c:v>
                </c:pt>
                <c:pt idx="1116">
                  <c:v>8127.0888999999997</c:v>
                </c:pt>
                <c:pt idx="1117">
                  <c:v>8137.2754000000004</c:v>
                </c:pt>
                <c:pt idx="1118">
                  <c:v>8146.8198000000002</c:v>
                </c:pt>
                <c:pt idx="1119">
                  <c:v>8154.2637000000004</c:v>
                </c:pt>
                <c:pt idx="1120">
                  <c:v>8162.8852999999999</c:v>
                </c:pt>
                <c:pt idx="1121">
                  <c:v>8173.0937999999996</c:v>
                </c:pt>
                <c:pt idx="1122">
                  <c:v>8180.5562</c:v>
                </c:pt>
                <c:pt idx="1123">
                  <c:v>8189.9345999999996</c:v>
                </c:pt>
                <c:pt idx="1124">
                  <c:v>8197.5185999999994</c:v>
                </c:pt>
                <c:pt idx="1125">
                  <c:v>8207.6074000000008</c:v>
                </c:pt>
                <c:pt idx="1126">
                  <c:v>8215.5869000000002</c:v>
                </c:pt>
                <c:pt idx="1127">
                  <c:v>8226.6875</c:v>
                </c:pt>
                <c:pt idx="1128">
                  <c:v>8235.0010000000002</c:v>
                </c:pt>
                <c:pt idx="1129">
                  <c:v>8243.6718999999994</c:v>
                </c:pt>
                <c:pt idx="1130">
                  <c:v>8253.1455000000005</c:v>
                </c:pt>
                <c:pt idx="1131">
                  <c:v>8262.3310999999994</c:v>
                </c:pt>
                <c:pt idx="1132">
                  <c:v>8267.0673999999999</c:v>
                </c:pt>
                <c:pt idx="1133">
                  <c:v>8279.5508000000009</c:v>
                </c:pt>
                <c:pt idx="1134">
                  <c:v>8288.4639000000006</c:v>
                </c:pt>
                <c:pt idx="1135">
                  <c:v>8296.8534999999993</c:v>
                </c:pt>
                <c:pt idx="1136">
                  <c:v>8305.2471000000005</c:v>
                </c:pt>
                <c:pt idx="1137">
                  <c:v>8314.8945000000003</c:v>
                </c:pt>
                <c:pt idx="1138">
                  <c:v>8320.9629000000004</c:v>
                </c:pt>
                <c:pt idx="1139">
                  <c:v>8326.7929999999997</c:v>
                </c:pt>
                <c:pt idx="1140">
                  <c:v>8337.4364999999998</c:v>
                </c:pt>
                <c:pt idx="1141">
                  <c:v>8345.6972999999998</c:v>
                </c:pt>
                <c:pt idx="1142">
                  <c:v>8354.4169999999995</c:v>
                </c:pt>
                <c:pt idx="1143">
                  <c:v>8364.0586000000003</c:v>
                </c:pt>
                <c:pt idx="1144">
                  <c:v>8372.7520000000004</c:v>
                </c:pt>
                <c:pt idx="1145">
                  <c:v>8380.4063000000006</c:v>
                </c:pt>
                <c:pt idx="1146">
                  <c:v>8392.5254000000004</c:v>
                </c:pt>
                <c:pt idx="1147">
                  <c:v>8397.8135000000002</c:v>
                </c:pt>
                <c:pt idx="1148">
                  <c:v>8410.0614999999998</c:v>
                </c:pt>
                <c:pt idx="1149">
                  <c:v>8418.9541000000008</c:v>
                </c:pt>
                <c:pt idx="1150">
                  <c:v>8428.4979999999996</c:v>
                </c:pt>
                <c:pt idx="1151">
                  <c:v>8434.6895000000004</c:v>
                </c:pt>
                <c:pt idx="1152">
                  <c:v>8445.2080000000005</c:v>
                </c:pt>
                <c:pt idx="1153">
                  <c:v>8456.1650000000009</c:v>
                </c:pt>
                <c:pt idx="1154">
                  <c:v>8463.4228999999996</c:v>
                </c:pt>
                <c:pt idx="1155">
                  <c:v>8471.3330000000005</c:v>
                </c:pt>
                <c:pt idx="1156">
                  <c:v>8479.8037000000004</c:v>
                </c:pt>
                <c:pt idx="1157">
                  <c:v>8486.8662000000004</c:v>
                </c:pt>
                <c:pt idx="1158">
                  <c:v>8494.9639000000006</c:v>
                </c:pt>
                <c:pt idx="1159">
                  <c:v>8505.4423999999999</c:v>
                </c:pt>
                <c:pt idx="1160">
                  <c:v>8511.8974999999991</c:v>
                </c:pt>
                <c:pt idx="1161">
                  <c:v>8521.3153999999995</c:v>
                </c:pt>
                <c:pt idx="1162">
                  <c:v>8532.7139000000006</c:v>
                </c:pt>
                <c:pt idx="1163">
                  <c:v>8541.0282999999999</c:v>
                </c:pt>
                <c:pt idx="1164">
                  <c:v>8548.4472999999998</c:v>
                </c:pt>
                <c:pt idx="1165">
                  <c:v>8557.9863000000005</c:v>
                </c:pt>
                <c:pt idx="1166">
                  <c:v>8567.7451000000001</c:v>
                </c:pt>
                <c:pt idx="1167">
                  <c:v>8571.7567999999992</c:v>
                </c:pt>
                <c:pt idx="1168">
                  <c:v>8586.3760000000002</c:v>
                </c:pt>
                <c:pt idx="1169">
                  <c:v>8593.0800999999992</c:v>
                </c:pt>
                <c:pt idx="1170">
                  <c:v>8604.2178000000004</c:v>
                </c:pt>
                <c:pt idx="1171">
                  <c:v>8610.7021000000004</c:v>
                </c:pt>
                <c:pt idx="1172">
                  <c:v>8622.2206999999999</c:v>
                </c:pt>
                <c:pt idx="1173">
                  <c:v>8629.4110999999994</c:v>
                </c:pt>
                <c:pt idx="1174">
                  <c:v>8638.5</c:v>
                </c:pt>
                <c:pt idx="1175">
                  <c:v>8647.9570000000003</c:v>
                </c:pt>
                <c:pt idx="1176">
                  <c:v>8653.4833999999992</c:v>
                </c:pt>
                <c:pt idx="1177">
                  <c:v>8664.0077999999994</c:v>
                </c:pt>
                <c:pt idx="1178">
                  <c:v>8670.4110999999994</c:v>
                </c:pt>
                <c:pt idx="1179">
                  <c:v>8680.0517999999993</c:v>
                </c:pt>
                <c:pt idx="1180">
                  <c:v>8684.8525000000009</c:v>
                </c:pt>
                <c:pt idx="1181">
                  <c:v>8695.2656000000006</c:v>
                </c:pt>
                <c:pt idx="1182">
                  <c:v>8703.1494000000002</c:v>
                </c:pt>
                <c:pt idx="1183">
                  <c:v>8713.8652000000002</c:v>
                </c:pt>
                <c:pt idx="1184">
                  <c:v>8724.3827999999994</c:v>
                </c:pt>
                <c:pt idx="1185">
                  <c:v>8733.6563000000006</c:v>
                </c:pt>
                <c:pt idx="1186">
                  <c:v>8739.6650000000009</c:v>
                </c:pt>
                <c:pt idx="1187">
                  <c:v>8744.4071999999996</c:v>
                </c:pt>
                <c:pt idx="1188">
                  <c:v>8758.8916000000008</c:v>
                </c:pt>
                <c:pt idx="1189">
                  <c:v>8767.4452999999994</c:v>
                </c:pt>
                <c:pt idx="1190">
                  <c:v>8776.7440999999999</c:v>
                </c:pt>
                <c:pt idx="1191">
                  <c:v>8785.5282999999999</c:v>
                </c:pt>
                <c:pt idx="1192">
                  <c:v>8791.2001999999993</c:v>
                </c:pt>
                <c:pt idx="1193">
                  <c:v>8803.4248000000007</c:v>
                </c:pt>
                <c:pt idx="1194">
                  <c:v>8810.9794999999995</c:v>
                </c:pt>
                <c:pt idx="1195">
                  <c:v>8817.1103999999996</c:v>
                </c:pt>
                <c:pt idx="1196">
                  <c:v>8828.4267999999993</c:v>
                </c:pt>
                <c:pt idx="1197">
                  <c:v>8838.4364999999998</c:v>
                </c:pt>
                <c:pt idx="1198">
                  <c:v>8843.9717000000001</c:v>
                </c:pt>
                <c:pt idx="1199">
                  <c:v>8851.6474999999991</c:v>
                </c:pt>
                <c:pt idx="1200">
                  <c:v>8861.6270000000004</c:v>
                </c:pt>
                <c:pt idx="1201">
                  <c:v>8870.2422000000006</c:v>
                </c:pt>
                <c:pt idx="1202">
                  <c:v>8879.4159999999993</c:v>
                </c:pt>
                <c:pt idx="1203">
                  <c:v>8887.7383000000009</c:v>
                </c:pt>
                <c:pt idx="1204">
                  <c:v>8896.8086000000003</c:v>
                </c:pt>
                <c:pt idx="1205">
                  <c:v>8905.3955000000005</c:v>
                </c:pt>
                <c:pt idx="1206">
                  <c:v>8916.1913999999997</c:v>
                </c:pt>
                <c:pt idx="1207">
                  <c:v>8920.1376999999993</c:v>
                </c:pt>
                <c:pt idx="1208">
                  <c:v>8928.7324000000008</c:v>
                </c:pt>
                <c:pt idx="1209">
                  <c:v>8942.6357000000007</c:v>
                </c:pt>
                <c:pt idx="1210">
                  <c:v>8952.3232000000007</c:v>
                </c:pt>
                <c:pt idx="1211">
                  <c:v>8956.1913999999997</c:v>
                </c:pt>
                <c:pt idx="1212">
                  <c:v>8967.1074000000008</c:v>
                </c:pt>
                <c:pt idx="1213">
                  <c:v>8977.6641</c:v>
                </c:pt>
                <c:pt idx="1214">
                  <c:v>8986.4452999999994</c:v>
                </c:pt>
                <c:pt idx="1215">
                  <c:v>8996.0604999999996</c:v>
                </c:pt>
                <c:pt idx="1216">
                  <c:v>9005.5897999999997</c:v>
                </c:pt>
                <c:pt idx="1217">
                  <c:v>9007.8271000000004</c:v>
                </c:pt>
                <c:pt idx="1218">
                  <c:v>9018.6445000000003</c:v>
                </c:pt>
                <c:pt idx="1219">
                  <c:v>9028.7031000000006</c:v>
                </c:pt>
                <c:pt idx="1220">
                  <c:v>9034.4833999999992</c:v>
                </c:pt>
                <c:pt idx="1221">
                  <c:v>9043.7070000000003</c:v>
                </c:pt>
                <c:pt idx="1222">
                  <c:v>9054.4501999999993</c:v>
                </c:pt>
                <c:pt idx="1223">
                  <c:v>9061.4629000000004</c:v>
                </c:pt>
                <c:pt idx="1224">
                  <c:v>9068.9482000000007</c:v>
                </c:pt>
                <c:pt idx="1225">
                  <c:v>9078.7129000000004</c:v>
                </c:pt>
                <c:pt idx="1226">
                  <c:v>9083.8428000000004</c:v>
                </c:pt>
                <c:pt idx="1227">
                  <c:v>9088.0897999999997</c:v>
                </c:pt>
                <c:pt idx="1228">
                  <c:v>9102.7782999999999</c:v>
                </c:pt>
                <c:pt idx="1229">
                  <c:v>9111.8554999999997</c:v>
                </c:pt>
                <c:pt idx="1230">
                  <c:v>9116.4775000000009</c:v>
                </c:pt>
                <c:pt idx="1231">
                  <c:v>9126.2988000000005</c:v>
                </c:pt>
                <c:pt idx="1232">
                  <c:v>9137.6718999999994</c:v>
                </c:pt>
                <c:pt idx="1233">
                  <c:v>9145.8574000000008</c:v>
                </c:pt>
                <c:pt idx="1234">
                  <c:v>9152.7402000000002</c:v>
                </c:pt>
                <c:pt idx="1235">
                  <c:v>9161.9442999999992</c:v>
                </c:pt>
                <c:pt idx="1236">
                  <c:v>9167.7538999999997</c:v>
                </c:pt>
                <c:pt idx="1237">
                  <c:v>9180.0692999999992</c:v>
                </c:pt>
                <c:pt idx="1238">
                  <c:v>9188.8349999999991</c:v>
                </c:pt>
                <c:pt idx="1239">
                  <c:v>9197.3241999999991</c:v>
                </c:pt>
                <c:pt idx="1240">
                  <c:v>9205.7139000000006</c:v>
                </c:pt>
                <c:pt idx="1241">
                  <c:v>9214.0380999999998</c:v>
                </c:pt>
                <c:pt idx="1242">
                  <c:v>9222.3544999999995</c:v>
                </c:pt>
                <c:pt idx="1243">
                  <c:v>9230.3438000000006</c:v>
                </c:pt>
                <c:pt idx="1244">
                  <c:v>9240.5645000000004</c:v>
                </c:pt>
                <c:pt idx="1245">
                  <c:v>9249.7870999999996</c:v>
                </c:pt>
                <c:pt idx="1246">
                  <c:v>9260.0625</c:v>
                </c:pt>
                <c:pt idx="1247">
                  <c:v>9264.8037000000004</c:v>
                </c:pt>
                <c:pt idx="1248">
                  <c:v>9278.0331999999999</c:v>
                </c:pt>
                <c:pt idx="1249">
                  <c:v>9288.0879000000004</c:v>
                </c:pt>
                <c:pt idx="1250">
                  <c:v>9294.2412000000004</c:v>
                </c:pt>
                <c:pt idx="1251">
                  <c:v>9301.7764000000006</c:v>
                </c:pt>
                <c:pt idx="1252">
                  <c:v>9310.1327999999994</c:v>
                </c:pt>
                <c:pt idx="1253">
                  <c:v>9320.1875</c:v>
                </c:pt>
                <c:pt idx="1254">
                  <c:v>9326.9297000000006</c:v>
                </c:pt>
                <c:pt idx="1255">
                  <c:v>9333.4609</c:v>
                </c:pt>
                <c:pt idx="1256">
                  <c:v>9345.3916000000008</c:v>
                </c:pt>
                <c:pt idx="1257">
                  <c:v>9348.8827999999994</c:v>
                </c:pt>
                <c:pt idx="1258">
                  <c:v>9357.7304999999997</c:v>
                </c:pt>
                <c:pt idx="1259">
                  <c:v>9365.9228999999996</c:v>
                </c:pt>
                <c:pt idx="1260">
                  <c:v>9373.5517999999993</c:v>
                </c:pt>
                <c:pt idx="1261">
                  <c:v>9382.4883000000009</c:v>
                </c:pt>
                <c:pt idx="1262">
                  <c:v>9390.0391</c:v>
                </c:pt>
                <c:pt idx="1263">
                  <c:v>9401.1288999999997</c:v>
                </c:pt>
                <c:pt idx="1264">
                  <c:v>9409.5215000000007</c:v>
                </c:pt>
                <c:pt idx="1265">
                  <c:v>9417.7245999999996</c:v>
                </c:pt>
                <c:pt idx="1266">
                  <c:v>9428.3916000000008</c:v>
                </c:pt>
                <c:pt idx="1267">
                  <c:v>9430.8145000000004</c:v>
                </c:pt>
                <c:pt idx="1268">
                  <c:v>9445.3729999999996</c:v>
                </c:pt>
                <c:pt idx="1269">
                  <c:v>9454.9843999999994</c:v>
                </c:pt>
                <c:pt idx="1270">
                  <c:v>9460.9678000000004</c:v>
                </c:pt>
                <c:pt idx="1271">
                  <c:v>9470.6288999999997</c:v>
                </c:pt>
                <c:pt idx="1272">
                  <c:v>9481.0020000000004</c:v>
                </c:pt>
                <c:pt idx="1273">
                  <c:v>9489.0087999999996</c:v>
                </c:pt>
                <c:pt idx="1274">
                  <c:v>9496.0498000000007</c:v>
                </c:pt>
                <c:pt idx="1275">
                  <c:v>9505.5527000000002</c:v>
                </c:pt>
                <c:pt idx="1276">
                  <c:v>9512.1103999999996</c:v>
                </c:pt>
                <c:pt idx="1277">
                  <c:v>9518.8574000000008</c:v>
                </c:pt>
                <c:pt idx="1278">
                  <c:v>9530.3906000000006</c:v>
                </c:pt>
                <c:pt idx="1279">
                  <c:v>9536.6864999999998</c:v>
                </c:pt>
                <c:pt idx="1280">
                  <c:v>9544.3623000000007</c:v>
                </c:pt>
                <c:pt idx="1281">
                  <c:v>9553.5342000000001</c:v>
                </c:pt>
                <c:pt idx="1282">
                  <c:v>9563.2793000000001</c:v>
                </c:pt>
                <c:pt idx="1283">
                  <c:v>9570.3876999999993</c:v>
                </c:pt>
                <c:pt idx="1284">
                  <c:v>9578.0360999999994</c:v>
                </c:pt>
                <c:pt idx="1285">
                  <c:v>9588.4550999999992</c:v>
                </c:pt>
                <c:pt idx="1286">
                  <c:v>9596.3505999999998</c:v>
                </c:pt>
                <c:pt idx="1287">
                  <c:v>9603.3798999999999</c:v>
                </c:pt>
                <c:pt idx="1288">
                  <c:v>9613.3379000000004</c:v>
                </c:pt>
                <c:pt idx="1289">
                  <c:v>9623.5264000000006</c:v>
                </c:pt>
                <c:pt idx="1290">
                  <c:v>9633.1239999999998</c:v>
                </c:pt>
                <c:pt idx="1291">
                  <c:v>9638.1298999999999</c:v>
                </c:pt>
                <c:pt idx="1292">
                  <c:v>9649.8076000000001</c:v>
                </c:pt>
                <c:pt idx="1293">
                  <c:v>9657.6797000000006</c:v>
                </c:pt>
                <c:pt idx="1294">
                  <c:v>9668.4853999999996</c:v>
                </c:pt>
                <c:pt idx="1295">
                  <c:v>9675.0565999999999</c:v>
                </c:pt>
                <c:pt idx="1296">
                  <c:v>9682.1064000000006</c:v>
                </c:pt>
                <c:pt idx="1297">
                  <c:v>9693.1366999999991</c:v>
                </c:pt>
                <c:pt idx="1298">
                  <c:v>9698.7978999999996</c:v>
                </c:pt>
                <c:pt idx="1299">
                  <c:v>9707.5254000000004</c:v>
                </c:pt>
                <c:pt idx="1300">
                  <c:v>9717.3104999999996</c:v>
                </c:pt>
                <c:pt idx="1301">
                  <c:v>9724.3096000000005</c:v>
                </c:pt>
                <c:pt idx="1302">
                  <c:v>9730.9531000000006</c:v>
                </c:pt>
                <c:pt idx="1303">
                  <c:v>9741.2304999999997</c:v>
                </c:pt>
                <c:pt idx="1304">
                  <c:v>9753.0048999999999</c:v>
                </c:pt>
                <c:pt idx="1305">
                  <c:v>9759.4688000000006</c:v>
                </c:pt>
                <c:pt idx="1306">
                  <c:v>9767.6054999999997</c:v>
                </c:pt>
                <c:pt idx="1307">
                  <c:v>9779.4179999999997</c:v>
                </c:pt>
                <c:pt idx="1308">
                  <c:v>9787.5635000000002</c:v>
                </c:pt>
                <c:pt idx="1309">
                  <c:v>9794.1815999999999</c:v>
                </c:pt>
                <c:pt idx="1310">
                  <c:v>9804.1962999999996</c:v>
                </c:pt>
                <c:pt idx="1311">
                  <c:v>9808.0028999999995</c:v>
                </c:pt>
                <c:pt idx="1312">
                  <c:v>9817.8534999999993</c:v>
                </c:pt>
                <c:pt idx="1313">
                  <c:v>9827.5458999999992</c:v>
                </c:pt>
                <c:pt idx="1314">
                  <c:v>9835.6807000000008</c:v>
                </c:pt>
                <c:pt idx="1315">
                  <c:v>9842.9843999999994</c:v>
                </c:pt>
                <c:pt idx="1316">
                  <c:v>9850.8525000000009</c:v>
                </c:pt>
                <c:pt idx="1317">
                  <c:v>9856.5547000000006</c:v>
                </c:pt>
                <c:pt idx="1318">
                  <c:v>9865.1093999999994</c:v>
                </c:pt>
                <c:pt idx="1319">
                  <c:v>9874.7402000000002</c:v>
                </c:pt>
                <c:pt idx="1320">
                  <c:v>9881.7383000000009</c:v>
                </c:pt>
                <c:pt idx="1321">
                  <c:v>9891.0234</c:v>
                </c:pt>
                <c:pt idx="1322">
                  <c:v>9898.3027000000002</c:v>
                </c:pt>
                <c:pt idx="1323">
                  <c:v>9907.8037000000004</c:v>
                </c:pt>
                <c:pt idx="1324">
                  <c:v>9915.3613000000005</c:v>
                </c:pt>
                <c:pt idx="1325">
                  <c:v>9927.4717000000001</c:v>
                </c:pt>
                <c:pt idx="1326">
                  <c:v>9929.6522999999997</c:v>
                </c:pt>
                <c:pt idx="1327">
                  <c:v>9941.5380999999998</c:v>
                </c:pt>
                <c:pt idx="1328">
                  <c:v>9955.1620999999996</c:v>
                </c:pt>
                <c:pt idx="1329">
                  <c:v>9964.4258000000009</c:v>
                </c:pt>
                <c:pt idx="1330">
                  <c:v>9967.4863000000005</c:v>
                </c:pt>
                <c:pt idx="1331">
                  <c:v>9981.1317999999992</c:v>
                </c:pt>
                <c:pt idx="1332">
                  <c:v>9988.2782999999999</c:v>
                </c:pt>
                <c:pt idx="1333">
                  <c:v>9994.2852000000003</c:v>
                </c:pt>
                <c:pt idx="1334">
                  <c:v>10004.228999999999</c:v>
                </c:pt>
                <c:pt idx="1335">
                  <c:v>10008.486000000001</c:v>
                </c:pt>
                <c:pt idx="1336">
                  <c:v>10018.252</c:v>
                </c:pt>
                <c:pt idx="1337">
                  <c:v>10028.011</c:v>
                </c:pt>
                <c:pt idx="1338">
                  <c:v>10036.477999999999</c:v>
                </c:pt>
                <c:pt idx="1339">
                  <c:v>10039.645</c:v>
                </c:pt>
                <c:pt idx="1340">
                  <c:v>10049.594999999999</c:v>
                </c:pt>
                <c:pt idx="1341">
                  <c:v>10057.92</c:v>
                </c:pt>
                <c:pt idx="1342">
                  <c:v>10065.584999999999</c:v>
                </c:pt>
                <c:pt idx="1343">
                  <c:v>10072.806</c:v>
                </c:pt>
                <c:pt idx="1344">
                  <c:v>10078.731</c:v>
                </c:pt>
                <c:pt idx="1345">
                  <c:v>10090.406999999999</c:v>
                </c:pt>
                <c:pt idx="1346">
                  <c:v>10093.298000000001</c:v>
                </c:pt>
                <c:pt idx="1347">
                  <c:v>10106.803</c:v>
                </c:pt>
                <c:pt idx="1348">
                  <c:v>10119.624</c:v>
                </c:pt>
                <c:pt idx="1349">
                  <c:v>10127.396000000001</c:v>
                </c:pt>
                <c:pt idx="1350">
                  <c:v>10133.23</c:v>
                </c:pt>
                <c:pt idx="1351">
                  <c:v>10141.906999999999</c:v>
                </c:pt>
                <c:pt idx="1352">
                  <c:v>10149.362999999999</c:v>
                </c:pt>
                <c:pt idx="1353">
                  <c:v>10157.74</c:v>
                </c:pt>
                <c:pt idx="1354">
                  <c:v>10164.663</c:v>
                </c:pt>
                <c:pt idx="1355">
                  <c:v>10170.348</c:v>
                </c:pt>
                <c:pt idx="1356">
                  <c:v>10179.644</c:v>
                </c:pt>
                <c:pt idx="1357">
                  <c:v>10186.19</c:v>
                </c:pt>
                <c:pt idx="1358">
                  <c:v>10193.371999999999</c:v>
                </c:pt>
                <c:pt idx="1359">
                  <c:v>10203.234</c:v>
                </c:pt>
                <c:pt idx="1360">
                  <c:v>10212.999</c:v>
                </c:pt>
                <c:pt idx="1361">
                  <c:v>10218.462</c:v>
                </c:pt>
                <c:pt idx="1362">
                  <c:v>10229.563</c:v>
                </c:pt>
                <c:pt idx="1363">
                  <c:v>10236.879999999999</c:v>
                </c:pt>
                <c:pt idx="1364">
                  <c:v>10245.714</c:v>
                </c:pt>
                <c:pt idx="1365">
                  <c:v>10253.257</c:v>
                </c:pt>
                <c:pt idx="1366">
                  <c:v>10259.045</c:v>
                </c:pt>
                <c:pt idx="1367">
                  <c:v>10270.052</c:v>
                </c:pt>
                <c:pt idx="1368">
                  <c:v>10280.959999999999</c:v>
                </c:pt>
                <c:pt idx="1369">
                  <c:v>10286.800999999999</c:v>
                </c:pt>
                <c:pt idx="1370">
                  <c:v>10290.996999999999</c:v>
                </c:pt>
                <c:pt idx="1371">
                  <c:v>10302.904</c:v>
                </c:pt>
                <c:pt idx="1372">
                  <c:v>10310.409</c:v>
                </c:pt>
                <c:pt idx="1373">
                  <c:v>10317.52</c:v>
                </c:pt>
                <c:pt idx="1374">
                  <c:v>10327.19</c:v>
                </c:pt>
                <c:pt idx="1375">
                  <c:v>10333.993</c:v>
                </c:pt>
                <c:pt idx="1376">
                  <c:v>10337.030000000001</c:v>
                </c:pt>
                <c:pt idx="1377">
                  <c:v>10347.445</c:v>
                </c:pt>
                <c:pt idx="1378">
                  <c:v>10358.450999999999</c:v>
                </c:pt>
                <c:pt idx="1379">
                  <c:v>10363.046</c:v>
                </c:pt>
                <c:pt idx="1380">
                  <c:v>10369.880999999999</c:v>
                </c:pt>
                <c:pt idx="1381">
                  <c:v>10379.519</c:v>
                </c:pt>
                <c:pt idx="1382">
                  <c:v>10384.378000000001</c:v>
                </c:pt>
                <c:pt idx="1383">
                  <c:v>10392.834999999999</c:v>
                </c:pt>
                <c:pt idx="1384">
                  <c:v>10404.34</c:v>
                </c:pt>
                <c:pt idx="1385">
                  <c:v>10410.691999999999</c:v>
                </c:pt>
                <c:pt idx="1386">
                  <c:v>10414.898999999999</c:v>
                </c:pt>
                <c:pt idx="1387">
                  <c:v>10429.129999999999</c:v>
                </c:pt>
                <c:pt idx="1388">
                  <c:v>10434.42</c:v>
                </c:pt>
                <c:pt idx="1389">
                  <c:v>10442.290000000001</c:v>
                </c:pt>
                <c:pt idx="1390">
                  <c:v>10451.744000000001</c:v>
                </c:pt>
                <c:pt idx="1391">
                  <c:v>10458.279</c:v>
                </c:pt>
                <c:pt idx="1392">
                  <c:v>10465.603999999999</c:v>
                </c:pt>
                <c:pt idx="1393">
                  <c:v>10473.177</c:v>
                </c:pt>
                <c:pt idx="1394">
                  <c:v>10482.64</c:v>
                </c:pt>
                <c:pt idx="1395">
                  <c:v>10488.285</c:v>
                </c:pt>
                <c:pt idx="1396">
                  <c:v>10499.074000000001</c:v>
                </c:pt>
                <c:pt idx="1397">
                  <c:v>10506.066999999999</c:v>
                </c:pt>
                <c:pt idx="1398">
                  <c:v>10510.602999999999</c:v>
                </c:pt>
                <c:pt idx="1399">
                  <c:v>10518.976000000001</c:v>
                </c:pt>
                <c:pt idx="1400">
                  <c:v>10526.048000000001</c:v>
                </c:pt>
                <c:pt idx="1401">
                  <c:v>10536.146000000001</c:v>
                </c:pt>
                <c:pt idx="1402">
                  <c:v>10542.2</c:v>
                </c:pt>
                <c:pt idx="1403">
                  <c:v>10553.183999999999</c:v>
                </c:pt>
                <c:pt idx="1404">
                  <c:v>10560.326999999999</c:v>
                </c:pt>
                <c:pt idx="1405">
                  <c:v>10569.22</c:v>
                </c:pt>
                <c:pt idx="1406">
                  <c:v>10571.972</c:v>
                </c:pt>
                <c:pt idx="1407">
                  <c:v>10583.929</c:v>
                </c:pt>
                <c:pt idx="1408">
                  <c:v>10593.305</c:v>
                </c:pt>
                <c:pt idx="1409">
                  <c:v>10602.771000000001</c:v>
                </c:pt>
                <c:pt idx="1410">
                  <c:v>10608.032999999999</c:v>
                </c:pt>
                <c:pt idx="1411">
                  <c:v>10613.985000000001</c:v>
                </c:pt>
                <c:pt idx="1412">
                  <c:v>10625.002</c:v>
                </c:pt>
                <c:pt idx="1413">
                  <c:v>10631.728999999999</c:v>
                </c:pt>
                <c:pt idx="1414">
                  <c:v>10639.947</c:v>
                </c:pt>
                <c:pt idx="1415">
                  <c:v>10647.976000000001</c:v>
                </c:pt>
                <c:pt idx="1416">
                  <c:v>10650.708000000001</c:v>
                </c:pt>
                <c:pt idx="1417">
                  <c:v>10658.511</c:v>
                </c:pt>
                <c:pt idx="1418">
                  <c:v>10667.471</c:v>
                </c:pt>
                <c:pt idx="1419">
                  <c:v>10672.888000000001</c:v>
                </c:pt>
                <c:pt idx="1420">
                  <c:v>10679.655000000001</c:v>
                </c:pt>
                <c:pt idx="1421">
                  <c:v>10687.374</c:v>
                </c:pt>
                <c:pt idx="1422">
                  <c:v>10695.253000000001</c:v>
                </c:pt>
                <c:pt idx="1423">
                  <c:v>10704.585999999999</c:v>
                </c:pt>
                <c:pt idx="1424">
                  <c:v>10714.177</c:v>
                </c:pt>
                <c:pt idx="1425">
                  <c:v>10717.556</c:v>
                </c:pt>
                <c:pt idx="1426">
                  <c:v>10724.896000000001</c:v>
                </c:pt>
                <c:pt idx="1427">
                  <c:v>10736.657999999999</c:v>
                </c:pt>
                <c:pt idx="1428">
                  <c:v>10743.652</c:v>
                </c:pt>
                <c:pt idx="1429">
                  <c:v>10752.884</c:v>
                </c:pt>
                <c:pt idx="1430">
                  <c:v>10761.98</c:v>
                </c:pt>
                <c:pt idx="1431">
                  <c:v>10772.647000000001</c:v>
                </c:pt>
                <c:pt idx="1432">
                  <c:v>10776.338</c:v>
                </c:pt>
                <c:pt idx="1433">
                  <c:v>10787.903</c:v>
                </c:pt>
                <c:pt idx="1434">
                  <c:v>10793.353999999999</c:v>
                </c:pt>
                <c:pt idx="1435">
                  <c:v>10798.147000000001</c:v>
                </c:pt>
                <c:pt idx="1436">
                  <c:v>10806.852999999999</c:v>
                </c:pt>
                <c:pt idx="1437">
                  <c:v>10812.699000000001</c:v>
                </c:pt>
                <c:pt idx="1438">
                  <c:v>10820</c:v>
                </c:pt>
                <c:pt idx="1439">
                  <c:v>10827.045</c:v>
                </c:pt>
                <c:pt idx="1440">
                  <c:v>10837.164000000001</c:v>
                </c:pt>
                <c:pt idx="1441">
                  <c:v>10843.477000000001</c:v>
                </c:pt>
                <c:pt idx="1442">
                  <c:v>10851.294</c:v>
                </c:pt>
                <c:pt idx="1443">
                  <c:v>10858.572</c:v>
                </c:pt>
                <c:pt idx="1444">
                  <c:v>10864.723</c:v>
                </c:pt>
                <c:pt idx="1445">
                  <c:v>10869.237999999999</c:v>
                </c:pt>
                <c:pt idx="1446">
                  <c:v>10883.960999999999</c:v>
                </c:pt>
                <c:pt idx="1447">
                  <c:v>10890.444</c:v>
                </c:pt>
                <c:pt idx="1448">
                  <c:v>10898.179</c:v>
                </c:pt>
                <c:pt idx="1449">
                  <c:v>10905.444</c:v>
                </c:pt>
                <c:pt idx="1450">
                  <c:v>10911.485000000001</c:v>
                </c:pt>
                <c:pt idx="1451">
                  <c:v>10921.173000000001</c:v>
                </c:pt>
                <c:pt idx="1452">
                  <c:v>10931.679</c:v>
                </c:pt>
                <c:pt idx="1453">
                  <c:v>10936.945</c:v>
                </c:pt>
                <c:pt idx="1454">
                  <c:v>10945.789000000001</c:v>
                </c:pt>
                <c:pt idx="1455">
                  <c:v>10952.271000000001</c:v>
                </c:pt>
                <c:pt idx="1456">
                  <c:v>10959.492</c:v>
                </c:pt>
                <c:pt idx="1457">
                  <c:v>10964.904</c:v>
                </c:pt>
                <c:pt idx="1458">
                  <c:v>10974.29</c:v>
                </c:pt>
                <c:pt idx="1459">
                  <c:v>10979.996999999999</c:v>
                </c:pt>
                <c:pt idx="1460">
                  <c:v>10986.913</c:v>
                </c:pt>
                <c:pt idx="1461">
                  <c:v>10996.486999999999</c:v>
                </c:pt>
                <c:pt idx="1462">
                  <c:v>11002.598</c:v>
                </c:pt>
                <c:pt idx="1463">
                  <c:v>11008.96</c:v>
                </c:pt>
                <c:pt idx="1464">
                  <c:v>11018.84</c:v>
                </c:pt>
                <c:pt idx="1465">
                  <c:v>11022.246999999999</c:v>
                </c:pt>
                <c:pt idx="1466">
                  <c:v>11030.734</c:v>
                </c:pt>
                <c:pt idx="1467">
                  <c:v>11043.573</c:v>
                </c:pt>
                <c:pt idx="1468">
                  <c:v>11048.045</c:v>
                </c:pt>
                <c:pt idx="1469">
                  <c:v>11053.223</c:v>
                </c:pt>
                <c:pt idx="1470">
                  <c:v>11064.254999999999</c:v>
                </c:pt>
                <c:pt idx="1471">
                  <c:v>11072.945</c:v>
                </c:pt>
                <c:pt idx="1472">
                  <c:v>11082.396000000001</c:v>
                </c:pt>
                <c:pt idx="1473">
                  <c:v>11088.825000000001</c:v>
                </c:pt>
                <c:pt idx="1474">
                  <c:v>11096.146000000001</c:v>
                </c:pt>
                <c:pt idx="1475">
                  <c:v>11098.867</c:v>
                </c:pt>
                <c:pt idx="1476">
                  <c:v>11106.882</c:v>
                </c:pt>
                <c:pt idx="1477">
                  <c:v>11116.492</c:v>
                </c:pt>
                <c:pt idx="1478">
                  <c:v>11121.144</c:v>
                </c:pt>
                <c:pt idx="1479">
                  <c:v>11125.531999999999</c:v>
                </c:pt>
                <c:pt idx="1480">
                  <c:v>11135.102000000001</c:v>
                </c:pt>
                <c:pt idx="1481">
                  <c:v>11144.98</c:v>
                </c:pt>
                <c:pt idx="1482">
                  <c:v>11151.421</c:v>
                </c:pt>
                <c:pt idx="1483">
                  <c:v>11159.937</c:v>
                </c:pt>
                <c:pt idx="1484">
                  <c:v>11169.295</c:v>
                </c:pt>
                <c:pt idx="1485">
                  <c:v>11170.332</c:v>
                </c:pt>
                <c:pt idx="1486">
                  <c:v>11184.906000000001</c:v>
                </c:pt>
                <c:pt idx="1487">
                  <c:v>11191.905000000001</c:v>
                </c:pt>
                <c:pt idx="1488">
                  <c:v>11199.977999999999</c:v>
                </c:pt>
                <c:pt idx="1489">
                  <c:v>11205.553</c:v>
                </c:pt>
                <c:pt idx="1490">
                  <c:v>11214.856</c:v>
                </c:pt>
                <c:pt idx="1491">
                  <c:v>11220.212</c:v>
                </c:pt>
                <c:pt idx="1492">
                  <c:v>11230.054</c:v>
                </c:pt>
                <c:pt idx="1493">
                  <c:v>11233.852000000001</c:v>
                </c:pt>
                <c:pt idx="1494">
                  <c:v>11239.203</c:v>
                </c:pt>
                <c:pt idx="1495">
                  <c:v>11248.120999999999</c:v>
                </c:pt>
                <c:pt idx="1496">
                  <c:v>11254.876</c:v>
                </c:pt>
                <c:pt idx="1497">
                  <c:v>11261.564</c:v>
                </c:pt>
                <c:pt idx="1498">
                  <c:v>11267.808000000001</c:v>
                </c:pt>
                <c:pt idx="1499">
                  <c:v>11274.642</c:v>
                </c:pt>
                <c:pt idx="1500">
                  <c:v>11284.269</c:v>
                </c:pt>
                <c:pt idx="1501">
                  <c:v>11289.718999999999</c:v>
                </c:pt>
                <c:pt idx="1502">
                  <c:v>11297.12</c:v>
                </c:pt>
                <c:pt idx="1503">
                  <c:v>11304.269</c:v>
                </c:pt>
                <c:pt idx="1504">
                  <c:v>11311.918</c:v>
                </c:pt>
                <c:pt idx="1505">
                  <c:v>11316.164000000001</c:v>
                </c:pt>
                <c:pt idx="1506">
                  <c:v>11326.925999999999</c:v>
                </c:pt>
                <c:pt idx="1507">
                  <c:v>11336.064</c:v>
                </c:pt>
                <c:pt idx="1508">
                  <c:v>11344.331</c:v>
                </c:pt>
                <c:pt idx="1509">
                  <c:v>11347.832</c:v>
                </c:pt>
                <c:pt idx="1510">
                  <c:v>11359.019</c:v>
                </c:pt>
                <c:pt idx="1511">
                  <c:v>11366.196</c:v>
                </c:pt>
                <c:pt idx="1512">
                  <c:v>11372.541999999999</c:v>
                </c:pt>
                <c:pt idx="1513">
                  <c:v>11377.652</c:v>
                </c:pt>
                <c:pt idx="1514">
                  <c:v>11388.486999999999</c:v>
                </c:pt>
                <c:pt idx="1515">
                  <c:v>11393.127</c:v>
                </c:pt>
                <c:pt idx="1516">
                  <c:v>11399.213</c:v>
                </c:pt>
                <c:pt idx="1517">
                  <c:v>11405.815000000001</c:v>
                </c:pt>
                <c:pt idx="1518">
                  <c:v>11414.802</c:v>
                </c:pt>
                <c:pt idx="1519">
                  <c:v>11417.216</c:v>
                </c:pt>
                <c:pt idx="1520">
                  <c:v>11429.593999999999</c:v>
                </c:pt>
                <c:pt idx="1521">
                  <c:v>11435.52</c:v>
                </c:pt>
                <c:pt idx="1522">
                  <c:v>11442.409</c:v>
                </c:pt>
                <c:pt idx="1523">
                  <c:v>11451.495999999999</c:v>
                </c:pt>
                <c:pt idx="1524">
                  <c:v>11457.611999999999</c:v>
                </c:pt>
                <c:pt idx="1525">
                  <c:v>11463.262000000001</c:v>
                </c:pt>
                <c:pt idx="1526">
                  <c:v>11479.2</c:v>
                </c:pt>
                <c:pt idx="1527">
                  <c:v>11484.919</c:v>
                </c:pt>
                <c:pt idx="1528">
                  <c:v>11489.874</c:v>
                </c:pt>
                <c:pt idx="1529">
                  <c:v>11496.919</c:v>
                </c:pt>
                <c:pt idx="1530">
                  <c:v>11504.415999999999</c:v>
                </c:pt>
                <c:pt idx="1531">
                  <c:v>11508.433999999999</c:v>
                </c:pt>
                <c:pt idx="1532">
                  <c:v>11515.406999999999</c:v>
                </c:pt>
                <c:pt idx="1533">
                  <c:v>11522.584999999999</c:v>
                </c:pt>
                <c:pt idx="1534">
                  <c:v>11527.468000000001</c:v>
                </c:pt>
                <c:pt idx="1535">
                  <c:v>11536.843999999999</c:v>
                </c:pt>
                <c:pt idx="1536">
                  <c:v>11540.402</c:v>
                </c:pt>
                <c:pt idx="1537">
                  <c:v>11546.909</c:v>
                </c:pt>
                <c:pt idx="1538">
                  <c:v>11554.252</c:v>
                </c:pt>
                <c:pt idx="1539">
                  <c:v>11561.710999999999</c:v>
                </c:pt>
                <c:pt idx="1540">
                  <c:v>11570.936</c:v>
                </c:pt>
                <c:pt idx="1541">
                  <c:v>11575.056</c:v>
                </c:pt>
                <c:pt idx="1542">
                  <c:v>11585.191000000001</c:v>
                </c:pt>
                <c:pt idx="1543">
                  <c:v>11592.835999999999</c:v>
                </c:pt>
                <c:pt idx="1544">
                  <c:v>11594.348</c:v>
                </c:pt>
                <c:pt idx="1545">
                  <c:v>11605.789000000001</c:v>
                </c:pt>
                <c:pt idx="1546">
                  <c:v>11613.769</c:v>
                </c:pt>
                <c:pt idx="1547">
                  <c:v>11621.266</c:v>
                </c:pt>
                <c:pt idx="1548">
                  <c:v>11628.749</c:v>
                </c:pt>
                <c:pt idx="1549">
                  <c:v>11635.519</c:v>
                </c:pt>
                <c:pt idx="1550">
                  <c:v>11639.239</c:v>
                </c:pt>
                <c:pt idx="1551">
                  <c:v>11650.472</c:v>
                </c:pt>
                <c:pt idx="1552">
                  <c:v>11655.413</c:v>
                </c:pt>
                <c:pt idx="1553">
                  <c:v>11659.972</c:v>
                </c:pt>
                <c:pt idx="1554">
                  <c:v>11670.656999999999</c:v>
                </c:pt>
                <c:pt idx="1555">
                  <c:v>11675.008</c:v>
                </c:pt>
                <c:pt idx="1556">
                  <c:v>11677.039000000001</c:v>
                </c:pt>
                <c:pt idx="1557">
                  <c:v>11686.271000000001</c:v>
                </c:pt>
                <c:pt idx="1558">
                  <c:v>11694.545</c:v>
                </c:pt>
                <c:pt idx="1559">
                  <c:v>11699.722</c:v>
                </c:pt>
                <c:pt idx="1560">
                  <c:v>11707.596</c:v>
                </c:pt>
                <c:pt idx="1561">
                  <c:v>11715.188</c:v>
                </c:pt>
                <c:pt idx="1562">
                  <c:v>11720.727999999999</c:v>
                </c:pt>
                <c:pt idx="1563">
                  <c:v>11728.332</c:v>
                </c:pt>
                <c:pt idx="1564">
                  <c:v>11733.023999999999</c:v>
                </c:pt>
                <c:pt idx="1565">
                  <c:v>11744.403</c:v>
                </c:pt>
                <c:pt idx="1566">
                  <c:v>11751.314</c:v>
                </c:pt>
                <c:pt idx="1567">
                  <c:v>11757.713</c:v>
                </c:pt>
                <c:pt idx="1568">
                  <c:v>11761.724</c:v>
                </c:pt>
                <c:pt idx="1569">
                  <c:v>11770.815000000001</c:v>
                </c:pt>
                <c:pt idx="1570">
                  <c:v>11779.23</c:v>
                </c:pt>
                <c:pt idx="1571">
                  <c:v>11782.714</c:v>
                </c:pt>
                <c:pt idx="1572">
                  <c:v>11789.763999999999</c:v>
                </c:pt>
                <c:pt idx="1573">
                  <c:v>11799.924999999999</c:v>
                </c:pt>
                <c:pt idx="1574">
                  <c:v>11804.331</c:v>
                </c:pt>
                <c:pt idx="1575">
                  <c:v>11810.034</c:v>
                </c:pt>
                <c:pt idx="1576">
                  <c:v>11816.973</c:v>
                </c:pt>
                <c:pt idx="1577">
                  <c:v>11824.195</c:v>
                </c:pt>
                <c:pt idx="1578">
                  <c:v>11830.856</c:v>
                </c:pt>
                <c:pt idx="1579">
                  <c:v>11837.78</c:v>
                </c:pt>
                <c:pt idx="1580">
                  <c:v>11844.665000000001</c:v>
                </c:pt>
                <c:pt idx="1581">
                  <c:v>11849.503000000001</c:v>
                </c:pt>
                <c:pt idx="1582">
                  <c:v>11859.302</c:v>
                </c:pt>
                <c:pt idx="1583">
                  <c:v>11867.273999999999</c:v>
                </c:pt>
                <c:pt idx="1584">
                  <c:v>11868.669</c:v>
                </c:pt>
                <c:pt idx="1585">
                  <c:v>11881.521000000001</c:v>
                </c:pt>
                <c:pt idx="1586">
                  <c:v>11890.329</c:v>
                </c:pt>
                <c:pt idx="1587">
                  <c:v>11894.654</c:v>
                </c:pt>
                <c:pt idx="1588">
                  <c:v>11900.18</c:v>
                </c:pt>
                <c:pt idx="1589">
                  <c:v>11910.441000000001</c:v>
                </c:pt>
                <c:pt idx="1590">
                  <c:v>11914.821</c:v>
                </c:pt>
                <c:pt idx="1591">
                  <c:v>11921.721</c:v>
                </c:pt>
                <c:pt idx="1592">
                  <c:v>11928.762000000001</c:v>
                </c:pt>
                <c:pt idx="1593">
                  <c:v>11933.425999999999</c:v>
                </c:pt>
                <c:pt idx="1594">
                  <c:v>11938.483</c:v>
                </c:pt>
                <c:pt idx="1595">
                  <c:v>11947.805</c:v>
                </c:pt>
                <c:pt idx="1596">
                  <c:v>11949.73</c:v>
                </c:pt>
                <c:pt idx="1597">
                  <c:v>11958.717000000001</c:v>
                </c:pt>
                <c:pt idx="1598">
                  <c:v>11965.944</c:v>
                </c:pt>
                <c:pt idx="1599">
                  <c:v>11972.675999999999</c:v>
                </c:pt>
                <c:pt idx="1600">
                  <c:v>11977.156999999999</c:v>
                </c:pt>
                <c:pt idx="1601">
                  <c:v>11986.545</c:v>
                </c:pt>
                <c:pt idx="1602">
                  <c:v>11995.933999999999</c:v>
                </c:pt>
                <c:pt idx="1603">
                  <c:v>11998.259</c:v>
                </c:pt>
                <c:pt idx="1604">
                  <c:v>12004.084999999999</c:v>
                </c:pt>
                <c:pt idx="1605">
                  <c:v>12016.485000000001</c:v>
                </c:pt>
                <c:pt idx="1606">
                  <c:v>12018.654</c:v>
                </c:pt>
                <c:pt idx="1607">
                  <c:v>12027.698</c:v>
                </c:pt>
                <c:pt idx="1608">
                  <c:v>12033.306</c:v>
                </c:pt>
                <c:pt idx="1609">
                  <c:v>12040.017</c:v>
                </c:pt>
                <c:pt idx="1610">
                  <c:v>12048.623</c:v>
                </c:pt>
                <c:pt idx="1611">
                  <c:v>12055.603999999999</c:v>
                </c:pt>
                <c:pt idx="1612">
                  <c:v>12060.406000000001</c:v>
                </c:pt>
                <c:pt idx="1613">
                  <c:v>12066.445</c:v>
                </c:pt>
                <c:pt idx="1614">
                  <c:v>12072.593000000001</c:v>
                </c:pt>
                <c:pt idx="1615">
                  <c:v>12078.870999999999</c:v>
                </c:pt>
                <c:pt idx="1616">
                  <c:v>12085.36</c:v>
                </c:pt>
                <c:pt idx="1617">
                  <c:v>12092.376</c:v>
                </c:pt>
                <c:pt idx="1618">
                  <c:v>12098.754999999999</c:v>
                </c:pt>
                <c:pt idx="1619">
                  <c:v>12103.351000000001</c:v>
                </c:pt>
                <c:pt idx="1620">
                  <c:v>12111.37</c:v>
                </c:pt>
                <c:pt idx="1621">
                  <c:v>12118.052</c:v>
                </c:pt>
                <c:pt idx="1622">
                  <c:v>12124.105</c:v>
                </c:pt>
                <c:pt idx="1623">
                  <c:v>12133.633</c:v>
                </c:pt>
                <c:pt idx="1624">
                  <c:v>12137.166999999999</c:v>
                </c:pt>
                <c:pt idx="1625">
                  <c:v>12145.714</c:v>
                </c:pt>
                <c:pt idx="1626">
                  <c:v>12152.811</c:v>
                </c:pt>
                <c:pt idx="1627">
                  <c:v>12156.813</c:v>
                </c:pt>
                <c:pt idx="1628">
                  <c:v>12162.121999999999</c:v>
                </c:pt>
                <c:pt idx="1629">
                  <c:v>12169.183000000001</c:v>
                </c:pt>
                <c:pt idx="1630">
                  <c:v>12180.103999999999</c:v>
                </c:pt>
                <c:pt idx="1631">
                  <c:v>12183.281000000001</c:v>
                </c:pt>
                <c:pt idx="1632">
                  <c:v>12189.434999999999</c:v>
                </c:pt>
                <c:pt idx="1633">
                  <c:v>12196.392</c:v>
                </c:pt>
                <c:pt idx="1634">
                  <c:v>12200.536</c:v>
                </c:pt>
                <c:pt idx="1635">
                  <c:v>12206.522000000001</c:v>
                </c:pt>
                <c:pt idx="1636">
                  <c:v>12213.727000000001</c:v>
                </c:pt>
                <c:pt idx="1637">
                  <c:v>12220.052</c:v>
                </c:pt>
                <c:pt idx="1638">
                  <c:v>12226.938</c:v>
                </c:pt>
                <c:pt idx="1639">
                  <c:v>12236.69</c:v>
                </c:pt>
                <c:pt idx="1640">
                  <c:v>12239.531000000001</c:v>
                </c:pt>
                <c:pt idx="1641">
                  <c:v>12247.119000000001</c:v>
                </c:pt>
                <c:pt idx="1642">
                  <c:v>12255.662</c:v>
                </c:pt>
                <c:pt idx="1643">
                  <c:v>12261.867</c:v>
                </c:pt>
                <c:pt idx="1644">
                  <c:v>12263.572</c:v>
                </c:pt>
                <c:pt idx="1645">
                  <c:v>12277.218999999999</c:v>
                </c:pt>
                <c:pt idx="1646">
                  <c:v>12280.557000000001</c:v>
                </c:pt>
                <c:pt idx="1647">
                  <c:v>12287.337</c:v>
                </c:pt>
                <c:pt idx="1648">
                  <c:v>12292.768</c:v>
                </c:pt>
                <c:pt idx="1649">
                  <c:v>12300.99</c:v>
                </c:pt>
                <c:pt idx="1650">
                  <c:v>12303.945</c:v>
                </c:pt>
                <c:pt idx="1651">
                  <c:v>12314.215</c:v>
                </c:pt>
                <c:pt idx="1652">
                  <c:v>12317.789000000001</c:v>
                </c:pt>
                <c:pt idx="1653">
                  <c:v>12323.811</c:v>
                </c:pt>
                <c:pt idx="1654">
                  <c:v>12331.236000000001</c:v>
                </c:pt>
                <c:pt idx="1655">
                  <c:v>12338.326999999999</c:v>
                </c:pt>
                <c:pt idx="1656">
                  <c:v>12342.885</c:v>
                </c:pt>
                <c:pt idx="1657">
                  <c:v>12347.65</c:v>
                </c:pt>
                <c:pt idx="1658">
                  <c:v>12357.485000000001</c:v>
                </c:pt>
                <c:pt idx="1659">
                  <c:v>12360.912</c:v>
                </c:pt>
                <c:pt idx="1660">
                  <c:v>12368.338</c:v>
                </c:pt>
                <c:pt idx="1661">
                  <c:v>12373.286</c:v>
                </c:pt>
                <c:pt idx="1662">
                  <c:v>12379.438</c:v>
                </c:pt>
                <c:pt idx="1663">
                  <c:v>12383.146000000001</c:v>
                </c:pt>
                <c:pt idx="1664">
                  <c:v>12394.603999999999</c:v>
                </c:pt>
                <c:pt idx="1665">
                  <c:v>12404.503000000001</c:v>
                </c:pt>
                <c:pt idx="1666">
                  <c:v>12406.824000000001</c:v>
                </c:pt>
                <c:pt idx="1667">
                  <c:v>12416.341</c:v>
                </c:pt>
                <c:pt idx="1668">
                  <c:v>12420.065000000001</c:v>
                </c:pt>
                <c:pt idx="1669">
                  <c:v>12423.026</c:v>
                </c:pt>
                <c:pt idx="1670">
                  <c:v>12431.903</c:v>
                </c:pt>
                <c:pt idx="1671">
                  <c:v>12439.455</c:v>
                </c:pt>
                <c:pt idx="1672">
                  <c:v>12441.602999999999</c:v>
                </c:pt>
                <c:pt idx="1673">
                  <c:v>12451.668</c:v>
                </c:pt>
                <c:pt idx="1674">
                  <c:v>12457.55</c:v>
                </c:pt>
                <c:pt idx="1675">
                  <c:v>12460.65</c:v>
                </c:pt>
                <c:pt idx="1676">
                  <c:v>12465.38</c:v>
                </c:pt>
                <c:pt idx="1677">
                  <c:v>12474.864</c:v>
                </c:pt>
                <c:pt idx="1678">
                  <c:v>12478.028</c:v>
                </c:pt>
                <c:pt idx="1679">
                  <c:v>12486.375</c:v>
                </c:pt>
                <c:pt idx="1680">
                  <c:v>12494.945</c:v>
                </c:pt>
                <c:pt idx="1681">
                  <c:v>12499.331</c:v>
                </c:pt>
                <c:pt idx="1682">
                  <c:v>12507.039000000001</c:v>
                </c:pt>
                <c:pt idx="1683">
                  <c:v>12511.603999999999</c:v>
                </c:pt>
                <c:pt idx="1684">
                  <c:v>12515.582</c:v>
                </c:pt>
                <c:pt idx="1685">
                  <c:v>12526.073</c:v>
                </c:pt>
                <c:pt idx="1686">
                  <c:v>12534.348</c:v>
                </c:pt>
                <c:pt idx="1687">
                  <c:v>12537.632</c:v>
                </c:pt>
                <c:pt idx="1688">
                  <c:v>12543.922</c:v>
                </c:pt>
                <c:pt idx="1689">
                  <c:v>12551.816000000001</c:v>
                </c:pt>
                <c:pt idx="1690">
                  <c:v>12557.334000000001</c:v>
                </c:pt>
                <c:pt idx="1691">
                  <c:v>12559.126</c:v>
                </c:pt>
                <c:pt idx="1692">
                  <c:v>12570.079</c:v>
                </c:pt>
                <c:pt idx="1693">
                  <c:v>12573.332</c:v>
                </c:pt>
                <c:pt idx="1694">
                  <c:v>12578.554</c:v>
                </c:pt>
                <c:pt idx="1695">
                  <c:v>12584.852000000001</c:v>
                </c:pt>
                <c:pt idx="1696">
                  <c:v>12588.442999999999</c:v>
                </c:pt>
                <c:pt idx="1697">
                  <c:v>12595.316000000001</c:v>
                </c:pt>
                <c:pt idx="1698">
                  <c:v>12602.659</c:v>
                </c:pt>
                <c:pt idx="1699">
                  <c:v>12610.933000000001</c:v>
                </c:pt>
                <c:pt idx="1700">
                  <c:v>12615.942999999999</c:v>
                </c:pt>
                <c:pt idx="1701">
                  <c:v>12620.853999999999</c:v>
                </c:pt>
                <c:pt idx="1702">
                  <c:v>12629.540999999999</c:v>
                </c:pt>
                <c:pt idx="1703">
                  <c:v>12628.436</c:v>
                </c:pt>
                <c:pt idx="1704">
                  <c:v>12637.252</c:v>
                </c:pt>
                <c:pt idx="1705">
                  <c:v>12649.148999999999</c:v>
                </c:pt>
                <c:pt idx="1706">
                  <c:v>12653.03</c:v>
                </c:pt>
                <c:pt idx="1707">
                  <c:v>12654.545</c:v>
                </c:pt>
                <c:pt idx="1708">
                  <c:v>12663.374</c:v>
                </c:pt>
                <c:pt idx="1709">
                  <c:v>12670.191999999999</c:v>
                </c:pt>
                <c:pt idx="1710">
                  <c:v>12675.995999999999</c:v>
                </c:pt>
                <c:pt idx="1711">
                  <c:v>12683.302</c:v>
                </c:pt>
                <c:pt idx="1712">
                  <c:v>12685.366</c:v>
                </c:pt>
                <c:pt idx="1713">
                  <c:v>12690.495000000001</c:v>
                </c:pt>
                <c:pt idx="1714">
                  <c:v>12695.39</c:v>
                </c:pt>
                <c:pt idx="1715">
                  <c:v>12702.133</c:v>
                </c:pt>
                <c:pt idx="1716">
                  <c:v>12705.047</c:v>
                </c:pt>
                <c:pt idx="1717">
                  <c:v>12713.665000000001</c:v>
                </c:pt>
                <c:pt idx="1718">
                  <c:v>12719.489</c:v>
                </c:pt>
                <c:pt idx="1719">
                  <c:v>12724.858</c:v>
                </c:pt>
                <c:pt idx="1720">
                  <c:v>12731.453</c:v>
                </c:pt>
                <c:pt idx="1721">
                  <c:v>12737.44</c:v>
                </c:pt>
                <c:pt idx="1722">
                  <c:v>12742.892</c:v>
                </c:pt>
                <c:pt idx="1723">
                  <c:v>12745.682000000001</c:v>
                </c:pt>
                <c:pt idx="1724">
                  <c:v>12754.894</c:v>
                </c:pt>
                <c:pt idx="1725">
                  <c:v>12763.951999999999</c:v>
                </c:pt>
                <c:pt idx="1726">
                  <c:v>12769.331</c:v>
                </c:pt>
                <c:pt idx="1727">
                  <c:v>12774.329</c:v>
                </c:pt>
                <c:pt idx="1728">
                  <c:v>12781.407999999999</c:v>
                </c:pt>
                <c:pt idx="1729">
                  <c:v>12789.101000000001</c:v>
                </c:pt>
                <c:pt idx="1730">
                  <c:v>12794.079</c:v>
                </c:pt>
                <c:pt idx="1731">
                  <c:v>12800.624</c:v>
                </c:pt>
                <c:pt idx="1732">
                  <c:v>12803.353999999999</c:v>
                </c:pt>
                <c:pt idx="1733">
                  <c:v>12812.829</c:v>
                </c:pt>
                <c:pt idx="1734">
                  <c:v>12814.74</c:v>
                </c:pt>
                <c:pt idx="1735">
                  <c:v>12817.867</c:v>
                </c:pt>
                <c:pt idx="1736">
                  <c:v>12825.39</c:v>
                </c:pt>
                <c:pt idx="1737">
                  <c:v>12832.383</c:v>
                </c:pt>
                <c:pt idx="1738">
                  <c:v>12834.791999999999</c:v>
                </c:pt>
                <c:pt idx="1739">
                  <c:v>12843.816999999999</c:v>
                </c:pt>
                <c:pt idx="1740">
                  <c:v>12846.98</c:v>
                </c:pt>
                <c:pt idx="1741">
                  <c:v>12851.428</c:v>
                </c:pt>
                <c:pt idx="1742">
                  <c:v>12859.218999999999</c:v>
                </c:pt>
                <c:pt idx="1743">
                  <c:v>12862.828</c:v>
                </c:pt>
                <c:pt idx="1744">
                  <c:v>12868.566999999999</c:v>
                </c:pt>
                <c:pt idx="1745">
                  <c:v>12877.555</c:v>
                </c:pt>
                <c:pt idx="1746">
                  <c:v>12883.223</c:v>
                </c:pt>
                <c:pt idx="1747">
                  <c:v>12887.35</c:v>
                </c:pt>
                <c:pt idx="1748">
                  <c:v>12895.102000000001</c:v>
                </c:pt>
                <c:pt idx="1749">
                  <c:v>12902.406999999999</c:v>
                </c:pt>
                <c:pt idx="1750">
                  <c:v>12906.406999999999</c:v>
                </c:pt>
                <c:pt idx="1751">
                  <c:v>12909.319</c:v>
                </c:pt>
                <c:pt idx="1752">
                  <c:v>12914.707</c:v>
                </c:pt>
                <c:pt idx="1753">
                  <c:v>12922.263000000001</c:v>
                </c:pt>
                <c:pt idx="1754">
                  <c:v>12924.227999999999</c:v>
                </c:pt>
                <c:pt idx="1755">
                  <c:v>12930.512000000001</c:v>
                </c:pt>
                <c:pt idx="1756">
                  <c:v>12936.757</c:v>
                </c:pt>
                <c:pt idx="1757">
                  <c:v>12939.638000000001</c:v>
                </c:pt>
                <c:pt idx="1758">
                  <c:v>12946.941999999999</c:v>
                </c:pt>
                <c:pt idx="1759">
                  <c:v>12952.288</c:v>
                </c:pt>
                <c:pt idx="1760">
                  <c:v>12958.483</c:v>
                </c:pt>
                <c:pt idx="1761">
                  <c:v>12966.477999999999</c:v>
                </c:pt>
                <c:pt idx="1762">
                  <c:v>12973.35</c:v>
                </c:pt>
                <c:pt idx="1763">
                  <c:v>12972.821</c:v>
                </c:pt>
                <c:pt idx="1764">
                  <c:v>12982.790999999999</c:v>
                </c:pt>
                <c:pt idx="1765">
                  <c:v>12992.949000000001</c:v>
                </c:pt>
                <c:pt idx="1766">
                  <c:v>12995.31</c:v>
                </c:pt>
                <c:pt idx="1767">
                  <c:v>12997.596</c:v>
                </c:pt>
                <c:pt idx="1768">
                  <c:v>13004.182000000001</c:v>
                </c:pt>
                <c:pt idx="1769">
                  <c:v>13011.339</c:v>
                </c:pt>
                <c:pt idx="1770">
                  <c:v>13015.521000000001</c:v>
                </c:pt>
                <c:pt idx="1771">
                  <c:v>13021.489</c:v>
                </c:pt>
                <c:pt idx="1772">
                  <c:v>13024.714</c:v>
                </c:pt>
                <c:pt idx="1773">
                  <c:v>13029.254000000001</c:v>
                </c:pt>
                <c:pt idx="1774">
                  <c:v>13038.56</c:v>
                </c:pt>
                <c:pt idx="1775">
                  <c:v>13041.454</c:v>
                </c:pt>
                <c:pt idx="1776">
                  <c:v>13045.841</c:v>
                </c:pt>
                <c:pt idx="1777">
                  <c:v>13052.704</c:v>
                </c:pt>
                <c:pt idx="1778">
                  <c:v>13055.388000000001</c:v>
                </c:pt>
                <c:pt idx="1779">
                  <c:v>13060.904</c:v>
                </c:pt>
                <c:pt idx="1780">
                  <c:v>13065.893</c:v>
                </c:pt>
                <c:pt idx="1781">
                  <c:v>13074.879000000001</c:v>
                </c:pt>
                <c:pt idx="1782">
                  <c:v>13079.444</c:v>
                </c:pt>
                <c:pt idx="1783">
                  <c:v>13083.406000000001</c:v>
                </c:pt>
                <c:pt idx="1784">
                  <c:v>13092.769</c:v>
                </c:pt>
                <c:pt idx="1785">
                  <c:v>13097.887000000001</c:v>
                </c:pt>
                <c:pt idx="1786">
                  <c:v>13103.468999999999</c:v>
                </c:pt>
                <c:pt idx="1787">
                  <c:v>13108.858</c:v>
                </c:pt>
                <c:pt idx="1788">
                  <c:v>13112.28</c:v>
                </c:pt>
                <c:pt idx="1789">
                  <c:v>13119.019</c:v>
                </c:pt>
                <c:pt idx="1790">
                  <c:v>13127.166999999999</c:v>
                </c:pt>
                <c:pt idx="1791">
                  <c:v>13130.597</c:v>
                </c:pt>
                <c:pt idx="1792">
                  <c:v>13134.986000000001</c:v>
                </c:pt>
                <c:pt idx="1793">
                  <c:v>13140.626</c:v>
                </c:pt>
                <c:pt idx="1794">
                  <c:v>13145.476000000001</c:v>
                </c:pt>
                <c:pt idx="1795">
                  <c:v>13147.463</c:v>
                </c:pt>
                <c:pt idx="1796">
                  <c:v>13154.603999999999</c:v>
                </c:pt>
                <c:pt idx="1797">
                  <c:v>13160.589</c:v>
                </c:pt>
                <c:pt idx="1798">
                  <c:v>13160.647000000001</c:v>
                </c:pt>
                <c:pt idx="1799">
                  <c:v>13168.096</c:v>
                </c:pt>
                <c:pt idx="1800">
                  <c:v>13173.213</c:v>
                </c:pt>
                <c:pt idx="1801">
                  <c:v>13179.69</c:v>
                </c:pt>
                <c:pt idx="1802">
                  <c:v>13185.704</c:v>
                </c:pt>
                <c:pt idx="1803">
                  <c:v>13186.45</c:v>
                </c:pt>
                <c:pt idx="1804">
                  <c:v>13195.576999999999</c:v>
                </c:pt>
                <c:pt idx="1805">
                  <c:v>13201.468000000001</c:v>
                </c:pt>
                <c:pt idx="1806">
                  <c:v>13206.877</c:v>
                </c:pt>
                <c:pt idx="1807">
                  <c:v>13211.522000000001</c:v>
                </c:pt>
                <c:pt idx="1808">
                  <c:v>13216.224</c:v>
                </c:pt>
                <c:pt idx="1809">
                  <c:v>13226.01</c:v>
                </c:pt>
                <c:pt idx="1810">
                  <c:v>13227.553</c:v>
                </c:pt>
                <c:pt idx="1811">
                  <c:v>13233.001</c:v>
                </c:pt>
                <c:pt idx="1812">
                  <c:v>13238.376</c:v>
                </c:pt>
                <c:pt idx="1813">
                  <c:v>13244.35</c:v>
                </c:pt>
                <c:pt idx="1814">
                  <c:v>13245.052</c:v>
                </c:pt>
                <c:pt idx="1815">
                  <c:v>13253.067999999999</c:v>
                </c:pt>
                <c:pt idx="1816">
                  <c:v>13258.915999999999</c:v>
                </c:pt>
                <c:pt idx="1817">
                  <c:v>13259.154</c:v>
                </c:pt>
                <c:pt idx="1818">
                  <c:v>13264.763999999999</c:v>
                </c:pt>
                <c:pt idx="1819">
                  <c:v>13271.299000000001</c:v>
                </c:pt>
                <c:pt idx="1820">
                  <c:v>13274.666999999999</c:v>
                </c:pt>
                <c:pt idx="1821">
                  <c:v>13282.743</c:v>
                </c:pt>
                <c:pt idx="1822">
                  <c:v>13290.189</c:v>
                </c:pt>
                <c:pt idx="1823">
                  <c:v>13288.022999999999</c:v>
                </c:pt>
                <c:pt idx="1824">
                  <c:v>13294.321</c:v>
                </c:pt>
                <c:pt idx="1825">
                  <c:v>13303.726000000001</c:v>
                </c:pt>
                <c:pt idx="1826">
                  <c:v>13308.200999999999</c:v>
                </c:pt>
                <c:pt idx="1827">
                  <c:v>13311.311</c:v>
                </c:pt>
                <c:pt idx="1828">
                  <c:v>13318.944</c:v>
                </c:pt>
                <c:pt idx="1829">
                  <c:v>13324.14</c:v>
                </c:pt>
                <c:pt idx="1830">
                  <c:v>13327.981</c:v>
                </c:pt>
                <c:pt idx="1831">
                  <c:v>13332.328</c:v>
                </c:pt>
                <c:pt idx="1832">
                  <c:v>13338.429</c:v>
                </c:pt>
                <c:pt idx="1833">
                  <c:v>13338.561</c:v>
                </c:pt>
                <c:pt idx="1834">
                  <c:v>13345.928</c:v>
                </c:pt>
                <c:pt idx="1835">
                  <c:v>13349.736000000001</c:v>
                </c:pt>
                <c:pt idx="1836">
                  <c:v>13354.201999999999</c:v>
                </c:pt>
                <c:pt idx="1837">
                  <c:v>13360</c:v>
                </c:pt>
                <c:pt idx="1838">
                  <c:v>13363.691999999999</c:v>
                </c:pt>
                <c:pt idx="1839">
                  <c:v>13365.298000000001</c:v>
                </c:pt>
                <c:pt idx="1840">
                  <c:v>13375.23</c:v>
                </c:pt>
                <c:pt idx="1841">
                  <c:v>13380.79</c:v>
                </c:pt>
                <c:pt idx="1842">
                  <c:v>13381.478999999999</c:v>
                </c:pt>
                <c:pt idx="1843">
                  <c:v>13385.949000000001</c:v>
                </c:pt>
                <c:pt idx="1844">
                  <c:v>13393.966</c:v>
                </c:pt>
                <c:pt idx="1845">
                  <c:v>13399.02</c:v>
                </c:pt>
                <c:pt idx="1846">
                  <c:v>13403.556</c:v>
                </c:pt>
                <c:pt idx="1847">
                  <c:v>13410.75</c:v>
                </c:pt>
                <c:pt idx="1848">
                  <c:v>13413.896000000001</c:v>
                </c:pt>
                <c:pt idx="1849">
                  <c:v>13420.721</c:v>
                </c:pt>
                <c:pt idx="1850">
                  <c:v>13426.154</c:v>
                </c:pt>
                <c:pt idx="1851">
                  <c:v>13432.035</c:v>
                </c:pt>
                <c:pt idx="1852">
                  <c:v>13432.442999999999</c:v>
                </c:pt>
                <c:pt idx="1853">
                  <c:v>13441.594999999999</c:v>
                </c:pt>
                <c:pt idx="1854">
                  <c:v>13440.963</c:v>
                </c:pt>
                <c:pt idx="1855">
                  <c:v>13446.721</c:v>
                </c:pt>
                <c:pt idx="1856">
                  <c:v>13451.224</c:v>
                </c:pt>
                <c:pt idx="1857">
                  <c:v>13454.78</c:v>
                </c:pt>
                <c:pt idx="1858">
                  <c:v>13457.755999999999</c:v>
                </c:pt>
                <c:pt idx="1859">
                  <c:v>13463.19</c:v>
                </c:pt>
                <c:pt idx="1860">
                  <c:v>13471.482</c:v>
                </c:pt>
                <c:pt idx="1861">
                  <c:v>13470.37</c:v>
                </c:pt>
                <c:pt idx="1862">
                  <c:v>13479.103999999999</c:v>
                </c:pt>
                <c:pt idx="1863">
                  <c:v>13484.893</c:v>
                </c:pt>
                <c:pt idx="1864">
                  <c:v>13484.116</c:v>
                </c:pt>
                <c:pt idx="1865">
                  <c:v>13493.453</c:v>
                </c:pt>
                <c:pt idx="1866">
                  <c:v>13499.137000000001</c:v>
                </c:pt>
                <c:pt idx="1867">
                  <c:v>13503.3</c:v>
                </c:pt>
                <c:pt idx="1868">
                  <c:v>13503.645</c:v>
                </c:pt>
                <c:pt idx="1869">
                  <c:v>13513.504000000001</c:v>
                </c:pt>
                <c:pt idx="1870">
                  <c:v>13514.633</c:v>
                </c:pt>
                <c:pt idx="1871">
                  <c:v>13518.161</c:v>
                </c:pt>
                <c:pt idx="1872">
                  <c:v>13524.374</c:v>
                </c:pt>
                <c:pt idx="1873">
                  <c:v>13530.281999999999</c:v>
                </c:pt>
                <c:pt idx="1874">
                  <c:v>13529.763999999999</c:v>
                </c:pt>
                <c:pt idx="1875">
                  <c:v>13531.798000000001</c:v>
                </c:pt>
                <c:pt idx="1876">
                  <c:v>13542.6</c:v>
                </c:pt>
                <c:pt idx="1877">
                  <c:v>13544.901</c:v>
                </c:pt>
                <c:pt idx="1878">
                  <c:v>13552.088</c:v>
                </c:pt>
                <c:pt idx="1879">
                  <c:v>13555.052</c:v>
                </c:pt>
                <c:pt idx="1880">
                  <c:v>13555.540999999999</c:v>
                </c:pt>
                <c:pt idx="1881">
                  <c:v>13561.938</c:v>
                </c:pt>
                <c:pt idx="1882">
                  <c:v>13569.486999999999</c:v>
                </c:pt>
                <c:pt idx="1883">
                  <c:v>13571.689</c:v>
                </c:pt>
                <c:pt idx="1884">
                  <c:v>13572.841</c:v>
                </c:pt>
                <c:pt idx="1885">
                  <c:v>13581.82</c:v>
                </c:pt>
                <c:pt idx="1886">
                  <c:v>13584.357</c:v>
                </c:pt>
                <c:pt idx="1887">
                  <c:v>13589.934999999999</c:v>
                </c:pt>
                <c:pt idx="1888">
                  <c:v>13595.764999999999</c:v>
                </c:pt>
                <c:pt idx="1889">
                  <c:v>13600.182000000001</c:v>
                </c:pt>
                <c:pt idx="1890">
                  <c:v>13603.501</c:v>
                </c:pt>
                <c:pt idx="1891">
                  <c:v>13610.473</c:v>
                </c:pt>
                <c:pt idx="1892">
                  <c:v>13613.64</c:v>
                </c:pt>
                <c:pt idx="1893">
                  <c:v>13615.179</c:v>
                </c:pt>
                <c:pt idx="1894">
                  <c:v>13621.352999999999</c:v>
                </c:pt>
                <c:pt idx="1895">
                  <c:v>13625.387000000001</c:v>
                </c:pt>
                <c:pt idx="1896">
                  <c:v>13629.07</c:v>
                </c:pt>
                <c:pt idx="1897">
                  <c:v>13631.89</c:v>
                </c:pt>
                <c:pt idx="1898">
                  <c:v>13638.669</c:v>
                </c:pt>
                <c:pt idx="1899">
                  <c:v>13637.742</c:v>
                </c:pt>
                <c:pt idx="1900">
                  <c:v>13646.036</c:v>
                </c:pt>
                <c:pt idx="1901">
                  <c:v>13649.936</c:v>
                </c:pt>
                <c:pt idx="1902">
                  <c:v>13653.227000000001</c:v>
                </c:pt>
                <c:pt idx="1903">
                  <c:v>13658.132</c:v>
                </c:pt>
                <c:pt idx="1904">
                  <c:v>13658.632</c:v>
                </c:pt>
                <c:pt idx="1905">
                  <c:v>13666.522000000001</c:v>
                </c:pt>
                <c:pt idx="1906">
                  <c:v>13672.397999999999</c:v>
                </c:pt>
                <c:pt idx="1907">
                  <c:v>13678.843000000001</c:v>
                </c:pt>
                <c:pt idx="1908">
                  <c:v>13678.831</c:v>
                </c:pt>
                <c:pt idx="1909">
                  <c:v>13684.766</c:v>
                </c:pt>
                <c:pt idx="1910">
                  <c:v>13691.163</c:v>
                </c:pt>
                <c:pt idx="1911">
                  <c:v>13694.471</c:v>
                </c:pt>
                <c:pt idx="1912">
                  <c:v>13696.790999999999</c:v>
                </c:pt>
                <c:pt idx="1913">
                  <c:v>13702.282999999999</c:v>
                </c:pt>
                <c:pt idx="1914">
                  <c:v>13702.909</c:v>
                </c:pt>
                <c:pt idx="1915">
                  <c:v>13706.28</c:v>
                </c:pt>
                <c:pt idx="1916">
                  <c:v>13712.111999999999</c:v>
                </c:pt>
                <c:pt idx="1917">
                  <c:v>13715.285</c:v>
                </c:pt>
                <c:pt idx="1918">
                  <c:v>13718.009</c:v>
                </c:pt>
                <c:pt idx="1919">
                  <c:v>13723.411</c:v>
                </c:pt>
                <c:pt idx="1920">
                  <c:v>13725.39</c:v>
                </c:pt>
                <c:pt idx="1921">
                  <c:v>13730.009</c:v>
                </c:pt>
                <c:pt idx="1922">
                  <c:v>13735.005999999999</c:v>
                </c:pt>
                <c:pt idx="1923">
                  <c:v>13740.294</c:v>
                </c:pt>
                <c:pt idx="1924">
                  <c:v>13738.566000000001</c:v>
                </c:pt>
                <c:pt idx="1925">
                  <c:v>13748.223</c:v>
                </c:pt>
                <c:pt idx="1926">
                  <c:v>13752.78</c:v>
                </c:pt>
                <c:pt idx="1927">
                  <c:v>13756.388000000001</c:v>
                </c:pt>
                <c:pt idx="1928">
                  <c:v>13758.478999999999</c:v>
                </c:pt>
                <c:pt idx="1929">
                  <c:v>13763.876</c:v>
                </c:pt>
                <c:pt idx="1930">
                  <c:v>13766.588</c:v>
                </c:pt>
                <c:pt idx="1931">
                  <c:v>13769.678</c:v>
                </c:pt>
                <c:pt idx="1932">
                  <c:v>13778.691000000001</c:v>
                </c:pt>
                <c:pt idx="1933">
                  <c:v>13779.555</c:v>
                </c:pt>
                <c:pt idx="1934">
                  <c:v>13780.77</c:v>
                </c:pt>
                <c:pt idx="1935">
                  <c:v>13788.022000000001</c:v>
                </c:pt>
                <c:pt idx="1936">
                  <c:v>13793.541999999999</c:v>
                </c:pt>
                <c:pt idx="1937">
                  <c:v>13793.156999999999</c:v>
                </c:pt>
                <c:pt idx="1938">
                  <c:v>13796.736999999999</c:v>
                </c:pt>
                <c:pt idx="1939">
                  <c:v>13799.049000000001</c:v>
                </c:pt>
                <c:pt idx="1940">
                  <c:v>13800.887000000001</c:v>
                </c:pt>
                <c:pt idx="1941">
                  <c:v>13809.834000000001</c:v>
                </c:pt>
                <c:pt idx="1942">
                  <c:v>13815.573</c:v>
                </c:pt>
                <c:pt idx="1943">
                  <c:v>13815.677</c:v>
                </c:pt>
                <c:pt idx="1944">
                  <c:v>13821.159</c:v>
                </c:pt>
                <c:pt idx="1945">
                  <c:v>13827.05</c:v>
                </c:pt>
                <c:pt idx="1946">
                  <c:v>13831.647000000001</c:v>
                </c:pt>
                <c:pt idx="1947">
                  <c:v>13836.242</c:v>
                </c:pt>
                <c:pt idx="1948">
                  <c:v>13839.27</c:v>
                </c:pt>
                <c:pt idx="1949">
                  <c:v>13838.593999999999</c:v>
                </c:pt>
                <c:pt idx="1950">
                  <c:v>13843.749</c:v>
                </c:pt>
                <c:pt idx="1951">
                  <c:v>13847.798000000001</c:v>
                </c:pt>
                <c:pt idx="1952">
                  <c:v>13851.896000000001</c:v>
                </c:pt>
                <c:pt idx="1953">
                  <c:v>13854.822</c:v>
                </c:pt>
                <c:pt idx="1954">
                  <c:v>13860.192999999999</c:v>
                </c:pt>
                <c:pt idx="1955">
                  <c:v>13862.689</c:v>
                </c:pt>
                <c:pt idx="1956">
                  <c:v>13861.796</c:v>
                </c:pt>
                <c:pt idx="1957">
                  <c:v>13869.333000000001</c:v>
                </c:pt>
                <c:pt idx="1958">
                  <c:v>13869.630999999999</c:v>
                </c:pt>
                <c:pt idx="1959">
                  <c:v>13873.522000000001</c:v>
                </c:pt>
                <c:pt idx="1960">
                  <c:v>13878.79</c:v>
                </c:pt>
                <c:pt idx="1961">
                  <c:v>13881.964</c:v>
                </c:pt>
                <c:pt idx="1962">
                  <c:v>13885.710999999999</c:v>
                </c:pt>
                <c:pt idx="1963">
                  <c:v>13888.934999999999</c:v>
                </c:pt>
                <c:pt idx="1964">
                  <c:v>13893.806</c:v>
                </c:pt>
                <c:pt idx="1965">
                  <c:v>13892.134</c:v>
                </c:pt>
                <c:pt idx="1966">
                  <c:v>13903.300999999999</c:v>
                </c:pt>
                <c:pt idx="1967">
                  <c:v>13908.472</c:v>
                </c:pt>
                <c:pt idx="1968">
                  <c:v>13907.76</c:v>
                </c:pt>
                <c:pt idx="1969">
                  <c:v>13910.717000000001</c:v>
                </c:pt>
                <c:pt idx="1970">
                  <c:v>13919.416999999999</c:v>
                </c:pt>
                <c:pt idx="1971">
                  <c:v>13920.425999999999</c:v>
                </c:pt>
                <c:pt idx="1972">
                  <c:v>13925.643</c:v>
                </c:pt>
                <c:pt idx="1973">
                  <c:v>13928.409</c:v>
                </c:pt>
                <c:pt idx="1974">
                  <c:v>13929.423000000001</c:v>
                </c:pt>
                <c:pt idx="1975">
                  <c:v>13933.888000000001</c:v>
                </c:pt>
                <c:pt idx="1976">
                  <c:v>13937.891</c:v>
                </c:pt>
                <c:pt idx="1977">
                  <c:v>13940.65</c:v>
                </c:pt>
                <c:pt idx="1978">
                  <c:v>13941.552</c:v>
                </c:pt>
                <c:pt idx="1979">
                  <c:v>13949.721</c:v>
                </c:pt>
                <c:pt idx="1980">
                  <c:v>13948.615</c:v>
                </c:pt>
                <c:pt idx="1981">
                  <c:v>13953.701999999999</c:v>
                </c:pt>
                <c:pt idx="1982">
                  <c:v>13958.061</c:v>
                </c:pt>
                <c:pt idx="1983">
                  <c:v>13960.093999999999</c:v>
                </c:pt>
                <c:pt idx="1984">
                  <c:v>13963.13</c:v>
                </c:pt>
                <c:pt idx="1985">
                  <c:v>13963.298000000001</c:v>
                </c:pt>
                <c:pt idx="1986">
                  <c:v>13967.983</c:v>
                </c:pt>
                <c:pt idx="1987">
                  <c:v>13969.654</c:v>
                </c:pt>
                <c:pt idx="1988">
                  <c:v>13975.938</c:v>
                </c:pt>
                <c:pt idx="1989">
                  <c:v>13976.857</c:v>
                </c:pt>
                <c:pt idx="1990">
                  <c:v>13980.014999999999</c:v>
                </c:pt>
                <c:pt idx="1991">
                  <c:v>13984.986000000001</c:v>
                </c:pt>
                <c:pt idx="1992">
                  <c:v>13988.861000000001</c:v>
                </c:pt>
                <c:pt idx="1993">
                  <c:v>13989.271000000001</c:v>
                </c:pt>
                <c:pt idx="1994">
                  <c:v>13996.875</c:v>
                </c:pt>
                <c:pt idx="1995">
                  <c:v>14001.862999999999</c:v>
                </c:pt>
                <c:pt idx="1996">
                  <c:v>13998.913</c:v>
                </c:pt>
                <c:pt idx="1997">
                  <c:v>14003.977000000001</c:v>
                </c:pt>
                <c:pt idx="1998">
                  <c:v>14007.735000000001</c:v>
                </c:pt>
                <c:pt idx="1999">
                  <c:v>14006.02</c:v>
                </c:pt>
                <c:pt idx="2000">
                  <c:v>14010.630999999999</c:v>
                </c:pt>
                <c:pt idx="2001">
                  <c:v>14016.813</c:v>
                </c:pt>
                <c:pt idx="2002">
                  <c:v>14018.42</c:v>
                </c:pt>
                <c:pt idx="2003">
                  <c:v>14023.648999999999</c:v>
                </c:pt>
                <c:pt idx="2004">
                  <c:v>14029.962</c:v>
                </c:pt>
                <c:pt idx="2005">
                  <c:v>14030.659</c:v>
                </c:pt>
                <c:pt idx="2006">
                  <c:v>14031.882</c:v>
                </c:pt>
                <c:pt idx="2007">
                  <c:v>14041.576999999999</c:v>
                </c:pt>
                <c:pt idx="2008">
                  <c:v>14042.956</c:v>
                </c:pt>
                <c:pt idx="2009">
                  <c:v>14043.686</c:v>
                </c:pt>
                <c:pt idx="2010">
                  <c:v>14046.165999999999</c:v>
                </c:pt>
                <c:pt idx="2011">
                  <c:v>14049.707</c:v>
                </c:pt>
                <c:pt idx="2012">
                  <c:v>14054.226000000001</c:v>
                </c:pt>
                <c:pt idx="2013">
                  <c:v>14057.673000000001</c:v>
                </c:pt>
                <c:pt idx="2014">
                  <c:v>14059.44</c:v>
                </c:pt>
                <c:pt idx="2015">
                  <c:v>14060.407999999999</c:v>
                </c:pt>
                <c:pt idx="2016">
                  <c:v>14066.108</c:v>
                </c:pt>
                <c:pt idx="2017">
                  <c:v>14066.849</c:v>
                </c:pt>
                <c:pt idx="2018">
                  <c:v>14068.147000000001</c:v>
                </c:pt>
                <c:pt idx="2019">
                  <c:v>14070.847</c:v>
                </c:pt>
                <c:pt idx="2020">
                  <c:v>14073.629000000001</c:v>
                </c:pt>
                <c:pt idx="2021">
                  <c:v>14075.361000000001</c:v>
                </c:pt>
                <c:pt idx="2022">
                  <c:v>14080.89</c:v>
                </c:pt>
                <c:pt idx="2023">
                  <c:v>14086.142</c:v>
                </c:pt>
                <c:pt idx="2024">
                  <c:v>14086.855</c:v>
                </c:pt>
                <c:pt idx="2025">
                  <c:v>14093.076999999999</c:v>
                </c:pt>
                <c:pt idx="2026">
                  <c:v>14096.728999999999</c:v>
                </c:pt>
                <c:pt idx="2027">
                  <c:v>14097.58</c:v>
                </c:pt>
                <c:pt idx="2028">
                  <c:v>14102.798000000001</c:v>
                </c:pt>
                <c:pt idx="2029">
                  <c:v>14106.112999999999</c:v>
                </c:pt>
                <c:pt idx="2030">
                  <c:v>14107.647000000001</c:v>
                </c:pt>
                <c:pt idx="2031">
                  <c:v>14107.427</c:v>
                </c:pt>
                <c:pt idx="2032">
                  <c:v>14115.468000000001</c:v>
                </c:pt>
                <c:pt idx="2033">
                  <c:v>14119.377</c:v>
                </c:pt>
                <c:pt idx="2034">
                  <c:v>14118.109</c:v>
                </c:pt>
                <c:pt idx="2035">
                  <c:v>14122.168</c:v>
                </c:pt>
                <c:pt idx="2036">
                  <c:v>14124.535</c:v>
                </c:pt>
                <c:pt idx="2037">
                  <c:v>14124.091</c:v>
                </c:pt>
                <c:pt idx="2038">
                  <c:v>14127.103999999999</c:v>
                </c:pt>
                <c:pt idx="2039">
                  <c:v>14131.411</c:v>
                </c:pt>
                <c:pt idx="2040">
                  <c:v>14130.925999999999</c:v>
                </c:pt>
                <c:pt idx="2041">
                  <c:v>14133.299000000001</c:v>
                </c:pt>
                <c:pt idx="2042">
                  <c:v>14140.41</c:v>
                </c:pt>
                <c:pt idx="2043">
                  <c:v>14139.536</c:v>
                </c:pt>
                <c:pt idx="2044">
                  <c:v>14143.481</c:v>
                </c:pt>
                <c:pt idx="2045">
                  <c:v>14148.169</c:v>
                </c:pt>
                <c:pt idx="2046">
                  <c:v>14149.873</c:v>
                </c:pt>
                <c:pt idx="2047">
                  <c:v>14146.082</c:v>
                </c:pt>
                <c:pt idx="2048">
                  <c:v>14157.924000000001</c:v>
                </c:pt>
                <c:pt idx="2049">
                  <c:v>14158.825000000001</c:v>
                </c:pt>
                <c:pt idx="2050">
                  <c:v>14160.339</c:v>
                </c:pt>
                <c:pt idx="2051">
                  <c:v>14162.438</c:v>
                </c:pt>
                <c:pt idx="2052">
                  <c:v>14168.514999999999</c:v>
                </c:pt>
                <c:pt idx="2053">
                  <c:v>14166.791999999999</c:v>
                </c:pt>
                <c:pt idx="2054">
                  <c:v>14175.063</c:v>
                </c:pt>
                <c:pt idx="2055">
                  <c:v>14178.977000000001</c:v>
                </c:pt>
                <c:pt idx="2056">
                  <c:v>14178.964</c:v>
                </c:pt>
                <c:pt idx="2057">
                  <c:v>14183.91</c:v>
                </c:pt>
                <c:pt idx="2058">
                  <c:v>14185.107</c:v>
                </c:pt>
                <c:pt idx="2059">
                  <c:v>14183.936</c:v>
                </c:pt>
                <c:pt idx="2060">
                  <c:v>14187.955</c:v>
                </c:pt>
                <c:pt idx="2061">
                  <c:v>14190.721</c:v>
                </c:pt>
                <c:pt idx="2062">
                  <c:v>14192.43</c:v>
                </c:pt>
                <c:pt idx="2063">
                  <c:v>14189.513999999999</c:v>
                </c:pt>
                <c:pt idx="2064">
                  <c:v>14196.629000000001</c:v>
                </c:pt>
                <c:pt idx="2065">
                  <c:v>14198.263999999999</c:v>
                </c:pt>
                <c:pt idx="2066">
                  <c:v>14201.734</c:v>
                </c:pt>
                <c:pt idx="2067">
                  <c:v>14206.174000000001</c:v>
                </c:pt>
                <c:pt idx="2068">
                  <c:v>14203.871999999999</c:v>
                </c:pt>
                <c:pt idx="2069">
                  <c:v>14210.403</c:v>
                </c:pt>
                <c:pt idx="2070">
                  <c:v>14213.271000000001</c:v>
                </c:pt>
                <c:pt idx="2071">
                  <c:v>14214.555</c:v>
                </c:pt>
                <c:pt idx="2072">
                  <c:v>14215.31</c:v>
                </c:pt>
                <c:pt idx="2073">
                  <c:v>14219.977000000001</c:v>
                </c:pt>
                <c:pt idx="2074">
                  <c:v>14223.226000000001</c:v>
                </c:pt>
                <c:pt idx="2075">
                  <c:v>14221.787</c:v>
                </c:pt>
                <c:pt idx="2076">
                  <c:v>14227.853999999999</c:v>
                </c:pt>
                <c:pt idx="2077">
                  <c:v>14227.437</c:v>
                </c:pt>
                <c:pt idx="2078">
                  <c:v>14229.395</c:v>
                </c:pt>
                <c:pt idx="2079">
                  <c:v>14234.746999999999</c:v>
                </c:pt>
                <c:pt idx="2080">
                  <c:v>14232.51</c:v>
                </c:pt>
                <c:pt idx="2081">
                  <c:v>14236.96</c:v>
                </c:pt>
                <c:pt idx="2082">
                  <c:v>14239.932000000001</c:v>
                </c:pt>
                <c:pt idx="2083">
                  <c:v>14243.796</c:v>
                </c:pt>
                <c:pt idx="2084">
                  <c:v>14243.558999999999</c:v>
                </c:pt>
                <c:pt idx="2085">
                  <c:v>14247.905000000001</c:v>
                </c:pt>
                <c:pt idx="2086">
                  <c:v>14251.574000000001</c:v>
                </c:pt>
                <c:pt idx="2087">
                  <c:v>14254.48</c:v>
                </c:pt>
                <c:pt idx="2088">
                  <c:v>14248.119000000001</c:v>
                </c:pt>
                <c:pt idx="2089">
                  <c:v>14250.847</c:v>
                </c:pt>
                <c:pt idx="2090">
                  <c:v>14254.09</c:v>
                </c:pt>
                <c:pt idx="2091">
                  <c:v>14252.248</c:v>
                </c:pt>
                <c:pt idx="2092">
                  <c:v>14255.991</c:v>
                </c:pt>
                <c:pt idx="2093">
                  <c:v>14255.896000000001</c:v>
                </c:pt>
                <c:pt idx="2094">
                  <c:v>14257.749</c:v>
                </c:pt>
                <c:pt idx="2095">
                  <c:v>14264.189</c:v>
                </c:pt>
                <c:pt idx="2096">
                  <c:v>14264.683000000001</c:v>
                </c:pt>
                <c:pt idx="2097">
                  <c:v>14266.769</c:v>
                </c:pt>
                <c:pt idx="2098">
                  <c:v>14270.936</c:v>
                </c:pt>
                <c:pt idx="2099">
                  <c:v>14274.36</c:v>
                </c:pt>
                <c:pt idx="2100">
                  <c:v>14274.483</c:v>
                </c:pt>
                <c:pt idx="2101">
                  <c:v>14274.056</c:v>
                </c:pt>
                <c:pt idx="2102">
                  <c:v>14278.819</c:v>
                </c:pt>
                <c:pt idx="2103">
                  <c:v>14275.954</c:v>
                </c:pt>
                <c:pt idx="2104">
                  <c:v>14280.245000000001</c:v>
                </c:pt>
                <c:pt idx="2105">
                  <c:v>14284.396000000001</c:v>
                </c:pt>
                <c:pt idx="2106">
                  <c:v>14287.01</c:v>
                </c:pt>
                <c:pt idx="2107">
                  <c:v>14290.361000000001</c:v>
                </c:pt>
                <c:pt idx="2108">
                  <c:v>14293.664000000001</c:v>
                </c:pt>
                <c:pt idx="2109">
                  <c:v>14293.094999999999</c:v>
                </c:pt>
                <c:pt idx="2110">
                  <c:v>14297.701999999999</c:v>
                </c:pt>
                <c:pt idx="2111">
                  <c:v>14301.83</c:v>
                </c:pt>
                <c:pt idx="2112">
                  <c:v>14305.049000000001</c:v>
                </c:pt>
                <c:pt idx="2113">
                  <c:v>14304.793</c:v>
                </c:pt>
                <c:pt idx="2114">
                  <c:v>14309.162</c:v>
                </c:pt>
                <c:pt idx="2115">
                  <c:v>14310.914000000001</c:v>
                </c:pt>
                <c:pt idx="2116">
                  <c:v>14312.35</c:v>
                </c:pt>
                <c:pt idx="2117">
                  <c:v>14313.012000000001</c:v>
                </c:pt>
                <c:pt idx="2118">
                  <c:v>14317.584000000001</c:v>
                </c:pt>
                <c:pt idx="2119">
                  <c:v>14317.351000000001</c:v>
                </c:pt>
                <c:pt idx="2120">
                  <c:v>14316.734</c:v>
                </c:pt>
                <c:pt idx="2121">
                  <c:v>14318.016</c:v>
                </c:pt>
                <c:pt idx="2122">
                  <c:v>14317.264999999999</c:v>
                </c:pt>
                <c:pt idx="2123">
                  <c:v>14321.088</c:v>
                </c:pt>
                <c:pt idx="2124">
                  <c:v>14323.505999999999</c:v>
                </c:pt>
                <c:pt idx="2125">
                  <c:v>14324.271000000001</c:v>
                </c:pt>
                <c:pt idx="2126">
                  <c:v>14323.464</c:v>
                </c:pt>
                <c:pt idx="2127">
                  <c:v>14331.697</c:v>
                </c:pt>
                <c:pt idx="2128">
                  <c:v>14330.246999999999</c:v>
                </c:pt>
                <c:pt idx="2129">
                  <c:v>14332.642</c:v>
                </c:pt>
                <c:pt idx="2130">
                  <c:v>14333.062</c:v>
                </c:pt>
                <c:pt idx="2131">
                  <c:v>14335.784</c:v>
                </c:pt>
                <c:pt idx="2132">
                  <c:v>14341.939</c:v>
                </c:pt>
                <c:pt idx="2133">
                  <c:v>14343.062</c:v>
                </c:pt>
                <c:pt idx="2134">
                  <c:v>14345.648999999999</c:v>
                </c:pt>
                <c:pt idx="2135">
                  <c:v>14344.358</c:v>
                </c:pt>
                <c:pt idx="2136">
                  <c:v>14348.394</c:v>
                </c:pt>
                <c:pt idx="2137">
                  <c:v>14352.998</c:v>
                </c:pt>
                <c:pt idx="2138">
                  <c:v>14352.421</c:v>
                </c:pt>
                <c:pt idx="2139">
                  <c:v>14354.509</c:v>
                </c:pt>
                <c:pt idx="2140">
                  <c:v>14359.56</c:v>
                </c:pt>
                <c:pt idx="2141">
                  <c:v>14359.245999999999</c:v>
                </c:pt>
                <c:pt idx="2142">
                  <c:v>14360.142</c:v>
                </c:pt>
                <c:pt idx="2143">
                  <c:v>14362.951999999999</c:v>
                </c:pt>
                <c:pt idx="2144">
                  <c:v>14366.691000000001</c:v>
                </c:pt>
                <c:pt idx="2145">
                  <c:v>14366.478999999999</c:v>
                </c:pt>
                <c:pt idx="2146">
                  <c:v>14369.468000000001</c:v>
                </c:pt>
                <c:pt idx="2147">
                  <c:v>14373.003000000001</c:v>
                </c:pt>
                <c:pt idx="2148">
                  <c:v>14371.157999999999</c:v>
                </c:pt>
                <c:pt idx="2149">
                  <c:v>14373.191999999999</c:v>
                </c:pt>
                <c:pt idx="2150">
                  <c:v>14377.37</c:v>
                </c:pt>
                <c:pt idx="2151">
                  <c:v>14379.668</c:v>
                </c:pt>
                <c:pt idx="2152">
                  <c:v>14383.179</c:v>
                </c:pt>
                <c:pt idx="2153">
                  <c:v>14387.652</c:v>
                </c:pt>
                <c:pt idx="2154">
                  <c:v>14386.117</c:v>
                </c:pt>
                <c:pt idx="2155">
                  <c:v>14388.727999999999</c:v>
                </c:pt>
                <c:pt idx="2156">
                  <c:v>14392.225</c:v>
                </c:pt>
                <c:pt idx="2157">
                  <c:v>14391.823</c:v>
                </c:pt>
                <c:pt idx="2158">
                  <c:v>14396.468000000001</c:v>
                </c:pt>
                <c:pt idx="2159">
                  <c:v>14395.349</c:v>
                </c:pt>
                <c:pt idx="2160">
                  <c:v>14398.302</c:v>
                </c:pt>
                <c:pt idx="2161">
                  <c:v>14396.923000000001</c:v>
                </c:pt>
                <c:pt idx="2162">
                  <c:v>14399.776</c:v>
                </c:pt>
                <c:pt idx="2163">
                  <c:v>14402.876</c:v>
                </c:pt>
                <c:pt idx="2164">
                  <c:v>14402.974</c:v>
                </c:pt>
                <c:pt idx="2165">
                  <c:v>14405.099</c:v>
                </c:pt>
                <c:pt idx="2166">
                  <c:v>14409.737999999999</c:v>
                </c:pt>
                <c:pt idx="2167">
                  <c:v>14408.946</c:v>
                </c:pt>
                <c:pt idx="2168">
                  <c:v>14412.602999999999</c:v>
                </c:pt>
                <c:pt idx="2169">
                  <c:v>14417.861000000001</c:v>
                </c:pt>
                <c:pt idx="2170">
                  <c:v>14419.786</c:v>
                </c:pt>
                <c:pt idx="2171">
                  <c:v>14419.436</c:v>
                </c:pt>
                <c:pt idx="2172">
                  <c:v>14422.751</c:v>
                </c:pt>
                <c:pt idx="2173">
                  <c:v>14418.687</c:v>
                </c:pt>
                <c:pt idx="2174">
                  <c:v>14424.123</c:v>
                </c:pt>
                <c:pt idx="2175">
                  <c:v>14429.197</c:v>
                </c:pt>
                <c:pt idx="2176">
                  <c:v>14431.509</c:v>
                </c:pt>
                <c:pt idx="2177">
                  <c:v>14430.708000000001</c:v>
                </c:pt>
                <c:pt idx="2178">
                  <c:v>14438.445</c:v>
                </c:pt>
                <c:pt idx="2179">
                  <c:v>14437.802</c:v>
                </c:pt>
                <c:pt idx="2180">
                  <c:v>14437.078</c:v>
                </c:pt>
                <c:pt idx="2181">
                  <c:v>14439.609</c:v>
                </c:pt>
                <c:pt idx="2182">
                  <c:v>14442.973</c:v>
                </c:pt>
                <c:pt idx="2183">
                  <c:v>14442.616</c:v>
                </c:pt>
                <c:pt idx="2184">
                  <c:v>14445.351000000001</c:v>
                </c:pt>
                <c:pt idx="2185">
                  <c:v>14448.065000000001</c:v>
                </c:pt>
                <c:pt idx="2186">
                  <c:v>14447.299000000001</c:v>
                </c:pt>
                <c:pt idx="2187">
                  <c:v>14446.857</c:v>
                </c:pt>
                <c:pt idx="2188">
                  <c:v>14454.509</c:v>
                </c:pt>
                <c:pt idx="2189">
                  <c:v>14455.785</c:v>
                </c:pt>
                <c:pt idx="2190">
                  <c:v>14456.463</c:v>
                </c:pt>
                <c:pt idx="2191">
                  <c:v>14460.432000000001</c:v>
                </c:pt>
                <c:pt idx="2192">
                  <c:v>14460.166999999999</c:v>
                </c:pt>
                <c:pt idx="2193">
                  <c:v>14460.941000000001</c:v>
                </c:pt>
                <c:pt idx="2194">
                  <c:v>14461.258</c:v>
                </c:pt>
                <c:pt idx="2195">
                  <c:v>14464.536</c:v>
                </c:pt>
                <c:pt idx="2196">
                  <c:v>14467.884</c:v>
                </c:pt>
                <c:pt idx="2197">
                  <c:v>14469.862999999999</c:v>
                </c:pt>
                <c:pt idx="2198">
                  <c:v>14471.297</c:v>
                </c:pt>
                <c:pt idx="2199">
                  <c:v>14473.333000000001</c:v>
                </c:pt>
                <c:pt idx="2200">
                  <c:v>14476.806</c:v>
                </c:pt>
                <c:pt idx="2201">
                  <c:v>14476.495999999999</c:v>
                </c:pt>
                <c:pt idx="2202">
                  <c:v>14479.057000000001</c:v>
                </c:pt>
                <c:pt idx="2203">
                  <c:v>14476.474</c:v>
                </c:pt>
                <c:pt idx="2204">
                  <c:v>14481.531000000001</c:v>
                </c:pt>
                <c:pt idx="2205">
                  <c:v>14483.415000000001</c:v>
                </c:pt>
                <c:pt idx="2206">
                  <c:v>14480.188</c:v>
                </c:pt>
                <c:pt idx="2207">
                  <c:v>14487.083000000001</c:v>
                </c:pt>
                <c:pt idx="2208">
                  <c:v>14487.886</c:v>
                </c:pt>
                <c:pt idx="2209">
                  <c:v>14487.171</c:v>
                </c:pt>
                <c:pt idx="2210">
                  <c:v>14489.455</c:v>
                </c:pt>
                <c:pt idx="2211">
                  <c:v>14493.587</c:v>
                </c:pt>
                <c:pt idx="2212">
                  <c:v>14494.575000000001</c:v>
                </c:pt>
                <c:pt idx="2213">
                  <c:v>14494.6</c:v>
                </c:pt>
                <c:pt idx="2214">
                  <c:v>14499.215</c:v>
                </c:pt>
                <c:pt idx="2215">
                  <c:v>14497.790999999999</c:v>
                </c:pt>
                <c:pt idx="2216">
                  <c:v>14499.870999999999</c:v>
                </c:pt>
                <c:pt idx="2217">
                  <c:v>14506.432000000001</c:v>
                </c:pt>
                <c:pt idx="2218">
                  <c:v>14506.968999999999</c:v>
                </c:pt>
                <c:pt idx="2219">
                  <c:v>14507.78</c:v>
                </c:pt>
                <c:pt idx="2220">
                  <c:v>14508.646000000001</c:v>
                </c:pt>
                <c:pt idx="2221">
                  <c:v>14513.638999999999</c:v>
                </c:pt>
                <c:pt idx="2222">
                  <c:v>14514.437</c:v>
                </c:pt>
                <c:pt idx="2223">
                  <c:v>14515.308000000001</c:v>
                </c:pt>
                <c:pt idx="2224">
                  <c:v>14517.573</c:v>
                </c:pt>
                <c:pt idx="2225">
                  <c:v>14518.221</c:v>
                </c:pt>
                <c:pt idx="2226">
                  <c:v>14521.075999999999</c:v>
                </c:pt>
                <c:pt idx="2227">
                  <c:v>14521.41</c:v>
                </c:pt>
                <c:pt idx="2228">
                  <c:v>14521.294</c:v>
                </c:pt>
                <c:pt idx="2229">
                  <c:v>14522.343999999999</c:v>
                </c:pt>
                <c:pt idx="2230">
                  <c:v>14522.48</c:v>
                </c:pt>
                <c:pt idx="2231">
                  <c:v>14529.781999999999</c:v>
                </c:pt>
                <c:pt idx="2232">
                  <c:v>14530.689</c:v>
                </c:pt>
                <c:pt idx="2233">
                  <c:v>14532.686</c:v>
                </c:pt>
                <c:pt idx="2234">
                  <c:v>14534.96</c:v>
                </c:pt>
                <c:pt idx="2235">
                  <c:v>14534.950999999999</c:v>
                </c:pt>
                <c:pt idx="2236">
                  <c:v>14535.252</c:v>
                </c:pt>
                <c:pt idx="2237">
                  <c:v>14535.921</c:v>
                </c:pt>
                <c:pt idx="2238">
                  <c:v>14538.339</c:v>
                </c:pt>
                <c:pt idx="2239">
                  <c:v>14542.017</c:v>
                </c:pt>
                <c:pt idx="2240">
                  <c:v>14544.464</c:v>
                </c:pt>
                <c:pt idx="2241">
                  <c:v>14544.037</c:v>
                </c:pt>
                <c:pt idx="2242">
                  <c:v>14546.088</c:v>
                </c:pt>
                <c:pt idx="2243">
                  <c:v>14551.601000000001</c:v>
                </c:pt>
                <c:pt idx="2244">
                  <c:v>14552.923000000001</c:v>
                </c:pt>
                <c:pt idx="2245">
                  <c:v>14549.784</c:v>
                </c:pt>
                <c:pt idx="2246">
                  <c:v>14555.396000000001</c:v>
                </c:pt>
                <c:pt idx="2247">
                  <c:v>14554.335999999999</c:v>
                </c:pt>
                <c:pt idx="2248">
                  <c:v>14554.358</c:v>
                </c:pt>
                <c:pt idx="2249">
                  <c:v>14559.722</c:v>
                </c:pt>
                <c:pt idx="2250">
                  <c:v>14559.549000000001</c:v>
                </c:pt>
                <c:pt idx="2251">
                  <c:v>14560.98</c:v>
                </c:pt>
                <c:pt idx="2252">
                  <c:v>14563.103999999999</c:v>
                </c:pt>
                <c:pt idx="2253">
                  <c:v>14564.953</c:v>
                </c:pt>
                <c:pt idx="2254">
                  <c:v>14565.516</c:v>
                </c:pt>
                <c:pt idx="2255">
                  <c:v>14566.91</c:v>
                </c:pt>
                <c:pt idx="2256">
                  <c:v>14570.755999999999</c:v>
                </c:pt>
                <c:pt idx="2257">
                  <c:v>14570.164000000001</c:v>
                </c:pt>
                <c:pt idx="2258">
                  <c:v>14574.444</c:v>
                </c:pt>
                <c:pt idx="2259">
                  <c:v>14573.337</c:v>
                </c:pt>
                <c:pt idx="2260">
                  <c:v>14577.16</c:v>
                </c:pt>
                <c:pt idx="2261">
                  <c:v>14578.591</c:v>
                </c:pt>
                <c:pt idx="2262">
                  <c:v>14583.939</c:v>
                </c:pt>
                <c:pt idx="2263">
                  <c:v>14583.851000000001</c:v>
                </c:pt>
                <c:pt idx="2264">
                  <c:v>14583.681</c:v>
                </c:pt>
                <c:pt idx="2265">
                  <c:v>14586.648999999999</c:v>
                </c:pt>
                <c:pt idx="2266">
                  <c:v>14589.57</c:v>
                </c:pt>
                <c:pt idx="2267">
                  <c:v>14586.805</c:v>
                </c:pt>
                <c:pt idx="2268">
                  <c:v>14590.062</c:v>
                </c:pt>
                <c:pt idx="2269">
                  <c:v>14591.296</c:v>
                </c:pt>
                <c:pt idx="2270">
                  <c:v>14589.442999999999</c:v>
                </c:pt>
                <c:pt idx="2271">
                  <c:v>14595.278</c:v>
                </c:pt>
                <c:pt idx="2272">
                  <c:v>14596.341</c:v>
                </c:pt>
                <c:pt idx="2273">
                  <c:v>14596.608</c:v>
                </c:pt>
                <c:pt idx="2274">
                  <c:v>14597.67</c:v>
                </c:pt>
                <c:pt idx="2275">
                  <c:v>14599.378000000001</c:v>
                </c:pt>
                <c:pt idx="2276">
                  <c:v>14601.67</c:v>
                </c:pt>
                <c:pt idx="2277">
                  <c:v>14601.839</c:v>
                </c:pt>
                <c:pt idx="2278">
                  <c:v>14607.614</c:v>
                </c:pt>
                <c:pt idx="2279">
                  <c:v>14606.839</c:v>
                </c:pt>
                <c:pt idx="2280">
                  <c:v>14607.885</c:v>
                </c:pt>
                <c:pt idx="2281">
                  <c:v>14606.921</c:v>
                </c:pt>
                <c:pt idx="2282">
                  <c:v>14613.156000000001</c:v>
                </c:pt>
                <c:pt idx="2283">
                  <c:v>14611.742</c:v>
                </c:pt>
                <c:pt idx="2284">
                  <c:v>14614.195</c:v>
                </c:pt>
                <c:pt idx="2285">
                  <c:v>14614.593000000001</c:v>
                </c:pt>
                <c:pt idx="2286">
                  <c:v>14614.902</c:v>
                </c:pt>
                <c:pt idx="2287">
                  <c:v>14617.432000000001</c:v>
                </c:pt>
                <c:pt idx="2288">
                  <c:v>14624.300999999999</c:v>
                </c:pt>
                <c:pt idx="2289">
                  <c:v>14620.275</c:v>
                </c:pt>
                <c:pt idx="2290">
                  <c:v>14621.373</c:v>
                </c:pt>
                <c:pt idx="2291">
                  <c:v>14624.638999999999</c:v>
                </c:pt>
                <c:pt idx="2292">
                  <c:v>14624.901</c:v>
                </c:pt>
                <c:pt idx="2293">
                  <c:v>14628.478999999999</c:v>
                </c:pt>
                <c:pt idx="2294">
                  <c:v>14628.23</c:v>
                </c:pt>
                <c:pt idx="2295">
                  <c:v>14629.537</c:v>
                </c:pt>
                <c:pt idx="2296">
                  <c:v>14629.901</c:v>
                </c:pt>
                <c:pt idx="2297">
                  <c:v>14633.344999999999</c:v>
                </c:pt>
                <c:pt idx="2298">
                  <c:v>14633.143</c:v>
                </c:pt>
                <c:pt idx="2299">
                  <c:v>14635.41</c:v>
                </c:pt>
                <c:pt idx="2300">
                  <c:v>14636.127</c:v>
                </c:pt>
                <c:pt idx="2301">
                  <c:v>14636.991</c:v>
                </c:pt>
                <c:pt idx="2302">
                  <c:v>14636.245000000001</c:v>
                </c:pt>
                <c:pt idx="2303">
                  <c:v>14640.144</c:v>
                </c:pt>
                <c:pt idx="2304">
                  <c:v>14645.343000000001</c:v>
                </c:pt>
                <c:pt idx="2305">
                  <c:v>14642.593000000001</c:v>
                </c:pt>
                <c:pt idx="2306">
                  <c:v>14645.838</c:v>
                </c:pt>
                <c:pt idx="2307">
                  <c:v>14646.949000000001</c:v>
                </c:pt>
                <c:pt idx="2308">
                  <c:v>14651.513999999999</c:v>
                </c:pt>
                <c:pt idx="2309">
                  <c:v>14648.638999999999</c:v>
                </c:pt>
                <c:pt idx="2310">
                  <c:v>14654.761</c:v>
                </c:pt>
                <c:pt idx="2311">
                  <c:v>14654.589</c:v>
                </c:pt>
                <c:pt idx="2312">
                  <c:v>14653.98</c:v>
                </c:pt>
                <c:pt idx="2313">
                  <c:v>14657.119000000001</c:v>
                </c:pt>
                <c:pt idx="2314">
                  <c:v>14658.517</c:v>
                </c:pt>
                <c:pt idx="2315">
                  <c:v>14658.28</c:v>
                </c:pt>
                <c:pt idx="2316">
                  <c:v>14661.959000000001</c:v>
                </c:pt>
                <c:pt idx="2317">
                  <c:v>14659.549000000001</c:v>
                </c:pt>
                <c:pt idx="2318">
                  <c:v>14660.769</c:v>
                </c:pt>
                <c:pt idx="2319">
                  <c:v>14662.349</c:v>
                </c:pt>
                <c:pt idx="2320">
                  <c:v>14664.89</c:v>
                </c:pt>
                <c:pt idx="2321">
                  <c:v>14663.165999999999</c:v>
                </c:pt>
                <c:pt idx="2322">
                  <c:v>14665.093000000001</c:v>
                </c:pt>
                <c:pt idx="2323">
                  <c:v>14669.556</c:v>
                </c:pt>
                <c:pt idx="2324">
                  <c:v>14664.308999999999</c:v>
                </c:pt>
                <c:pt idx="2325">
                  <c:v>14670.114</c:v>
                </c:pt>
                <c:pt idx="2326">
                  <c:v>14673.931</c:v>
                </c:pt>
                <c:pt idx="2327">
                  <c:v>14676.558999999999</c:v>
                </c:pt>
                <c:pt idx="2328">
                  <c:v>14676.646000000001</c:v>
                </c:pt>
                <c:pt idx="2329">
                  <c:v>14679.737999999999</c:v>
                </c:pt>
                <c:pt idx="2330">
                  <c:v>14680.317999999999</c:v>
                </c:pt>
                <c:pt idx="2331">
                  <c:v>14680.438</c:v>
                </c:pt>
                <c:pt idx="2332">
                  <c:v>14683.659</c:v>
                </c:pt>
                <c:pt idx="2333">
                  <c:v>14685.737999999999</c:v>
                </c:pt>
                <c:pt idx="2334">
                  <c:v>14684.444</c:v>
                </c:pt>
                <c:pt idx="2335">
                  <c:v>14683.548000000001</c:v>
                </c:pt>
                <c:pt idx="2336">
                  <c:v>14688.299000000001</c:v>
                </c:pt>
                <c:pt idx="2337">
                  <c:v>14687.482</c:v>
                </c:pt>
                <c:pt idx="2338">
                  <c:v>14689.891</c:v>
                </c:pt>
                <c:pt idx="2339">
                  <c:v>14693.66</c:v>
                </c:pt>
                <c:pt idx="2340">
                  <c:v>14692.36</c:v>
                </c:pt>
                <c:pt idx="2341">
                  <c:v>14693.825000000001</c:v>
                </c:pt>
                <c:pt idx="2342">
                  <c:v>14695.261</c:v>
                </c:pt>
                <c:pt idx="2343">
                  <c:v>14694.356</c:v>
                </c:pt>
                <c:pt idx="2344">
                  <c:v>14698.656000000001</c:v>
                </c:pt>
                <c:pt idx="2345">
                  <c:v>14702.513999999999</c:v>
                </c:pt>
                <c:pt idx="2346">
                  <c:v>14695.761</c:v>
                </c:pt>
                <c:pt idx="2347">
                  <c:v>14701.266</c:v>
                </c:pt>
                <c:pt idx="2348">
                  <c:v>14704.92</c:v>
                </c:pt>
                <c:pt idx="2349">
                  <c:v>14704.351000000001</c:v>
                </c:pt>
                <c:pt idx="2350">
                  <c:v>14705.587</c:v>
                </c:pt>
                <c:pt idx="2351">
                  <c:v>14708.253000000001</c:v>
                </c:pt>
                <c:pt idx="2352">
                  <c:v>14709.798000000001</c:v>
                </c:pt>
                <c:pt idx="2353">
                  <c:v>14710.965</c:v>
                </c:pt>
                <c:pt idx="2354">
                  <c:v>14712.343999999999</c:v>
                </c:pt>
                <c:pt idx="2355">
                  <c:v>14713.021000000001</c:v>
                </c:pt>
                <c:pt idx="2356">
                  <c:v>14711.239</c:v>
                </c:pt>
                <c:pt idx="2357">
                  <c:v>14716.315000000001</c:v>
                </c:pt>
                <c:pt idx="2358">
                  <c:v>14718.63</c:v>
                </c:pt>
                <c:pt idx="2359">
                  <c:v>14719.075000000001</c:v>
                </c:pt>
                <c:pt idx="2360">
                  <c:v>14718.46</c:v>
                </c:pt>
                <c:pt idx="2361">
                  <c:v>14721.523999999999</c:v>
                </c:pt>
                <c:pt idx="2362">
                  <c:v>14721.78</c:v>
                </c:pt>
                <c:pt idx="2363">
                  <c:v>14723.931</c:v>
                </c:pt>
                <c:pt idx="2364">
                  <c:v>14724.212</c:v>
                </c:pt>
                <c:pt idx="2365">
                  <c:v>14724.35</c:v>
                </c:pt>
                <c:pt idx="2366">
                  <c:v>14725.597</c:v>
                </c:pt>
                <c:pt idx="2367">
                  <c:v>14730.173000000001</c:v>
                </c:pt>
                <c:pt idx="2368">
                  <c:v>14725.259</c:v>
                </c:pt>
                <c:pt idx="2369">
                  <c:v>14730.708000000001</c:v>
                </c:pt>
                <c:pt idx="2370">
                  <c:v>14733.831</c:v>
                </c:pt>
                <c:pt idx="2371">
                  <c:v>14734.741</c:v>
                </c:pt>
                <c:pt idx="2372">
                  <c:v>14734.376</c:v>
                </c:pt>
                <c:pt idx="2373">
                  <c:v>14734.464</c:v>
                </c:pt>
                <c:pt idx="2374">
                  <c:v>14740</c:v>
                </c:pt>
                <c:pt idx="2375">
                  <c:v>14737.369000000001</c:v>
                </c:pt>
                <c:pt idx="2376">
                  <c:v>14738.439</c:v>
                </c:pt>
                <c:pt idx="2377">
                  <c:v>14738.829</c:v>
                </c:pt>
                <c:pt idx="2378">
                  <c:v>14741.148999999999</c:v>
                </c:pt>
                <c:pt idx="2379">
                  <c:v>14743.046</c:v>
                </c:pt>
                <c:pt idx="2380">
                  <c:v>14744.235000000001</c:v>
                </c:pt>
                <c:pt idx="2381">
                  <c:v>14743.581</c:v>
                </c:pt>
                <c:pt idx="2382">
                  <c:v>14744.228999999999</c:v>
                </c:pt>
                <c:pt idx="2383">
                  <c:v>14748.114</c:v>
                </c:pt>
                <c:pt idx="2384">
                  <c:v>14747.699000000001</c:v>
                </c:pt>
                <c:pt idx="2385">
                  <c:v>14749.205</c:v>
                </c:pt>
                <c:pt idx="2386">
                  <c:v>14751.483</c:v>
                </c:pt>
                <c:pt idx="2387">
                  <c:v>14752.290999999999</c:v>
                </c:pt>
                <c:pt idx="2388">
                  <c:v>14753.269</c:v>
                </c:pt>
                <c:pt idx="2389">
                  <c:v>14756.146000000001</c:v>
                </c:pt>
                <c:pt idx="2390">
                  <c:v>14755.77</c:v>
                </c:pt>
                <c:pt idx="2391">
                  <c:v>14755.4</c:v>
                </c:pt>
                <c:pt idx="2392">
                  <c:v>14759.688</c:v>
                </c:pt>
                <c:pt idx="2393">
                  <c:v>14763.314</c:v>
                </c:pt>
                <c:pt idx="2394">
                  <c:v>14760.853999999999</c:v>
                </c:pt>
                <c:pt idx="2395">
                  <c:v>14765.066999999999</c:v>
                </c:pt>
                <c:pt idx="2396">
                  <c:v>14768.673000000001</c:v>
                </c:pt>
                <c:pt idx="2397">
                  <c:v>14765.213</c:v>
                </c:pt>
                <c:pt idx="2398">
                  <c:v>14767.201999999999</c:v>
                </c:pt>
                <c:pt idx="2399">
                  <c:v>14767.966</c:v>
                </c:pt>
                <c:pt idx="2400">
                  <c:v>14770.646000000001</c:v>
                </c:pt>
                <c:pt idx="2401">
                  <c:v>14771.436</c:v>
                </c:pt>
                <c:pt idx="2402">
                  <c:v>14770.550999999999</c:v>
                </c:pt>
                <c:pt idx="2403">
                  <c:v>14771.031999999999</c:v>
                </c:pt>
                <c:pt idx="2404">
                  <c:v>14772.853999999999</c:v>
                </c:pt>
                <c:pt idx="2405">
                  <c:v>14772.633</c:v>
                </c:pt>
                <c:pt idx="2406">
                  <c:v>14772.615</c:v>
                </c:pt>
                <c:pt idx="2407">
                  <c:v>14770.343000000001</c:v>
                </c:pt>
                <c:pt idx="2408">
                  <c:v>14780.012000000001</c:v>
                </c:pt>
                <c:pt idx="2409">
                  <c:v>14781.861999999999</c:v>
                </c:pt>
                <c:pt idx="2410">
                  <c:v>14781.447</c:v>
                </c:pt>
                <c:pt idx="2411">
                  <c:v>14781.413</c:v>
                </c:pt>
                <c:pt idx="2412">
                  <c:v>14784.847</c:v>
                </c:pt>
                <c:pt idx="2413">
                  <c:v>14779.665000000001</c:v>
                </c:pt>
                <c:pt idx="2414">
                  <c:v>14789.066999999999</c:v>
                </c:pt>
                <c:pt idx="2415">
                  <c:v>14789.484</c:v>
                </c:pt>
                <c:pt idx="2416">
                  <c:v>14791.246999999999</c:v>
                </c:pt>
                <c:pt idx="2417">
                  <c:v>14789.448</c:v>
                </c:pt>
                <c:pt idx="2418">
                  <c:v>14790.834000000001</c:v>
                </c:pt>
                <c:pt idx="2419">
                  <c:v>14791.558000000001</c:v>
                </c:pt>
                <c:pt idx="2420">
                  <c:v>14792.906000000001</c:v>
                </c:pt>
                <c:pt idx="2421">
                  <c:v>14796.546</c:v>
                </c:pt>
                <c:pt idx="2422">
                  <c:v>14795.063</c:v>
                </c:pt>
                <c:pt idx="2423">
                  <c:v>14796.991</c:v>
                </c:pt>
                <c:pt idx="2424">
                  <c:v>14797.412</c:v>
                </c:pt>
                <c:pt idx="2425">
                  <c:v>14797.19</c:v>
                </c:pt>
                <c:pt idx="2426">
                  <c:v>14796.633</c:v>
                </c:pt>
                <c:pt idx="2427">
                  <c:v>14801.125</c:v>
                </c:pt>
                <c:pt idx="2428">
                  <c:v>14800.764999999999</c:v>
                </c:pt>
                <c:pt idx="2429">
                  <c:v>14801.273999999999</c:v>
                </c:pt>
                <c:pt idx="2430">
                  <c:v>14803.493</c:v>
                </c:pt>
                <c:pt idx="2431">
                  <c:v>14805.710999999999</c:v>
                </c:pt>
                <c:pt idx="2432">
                  <c:v>14805.934999999999</c:v>
                </c:pt>
                <c:pt idx="2433">
                  <c:v>14808.566999999999</c:v>
                </c:pt>
                <c:pt idx="2434">
                  <c:v>14811.519</c:v>
                </c:pt>
                <c:pt idx="2435">
                  <c:v>14804.557000000001</c:v>
                </c:pt>
                <c:pt idx="2436">
                  <c:v>14812.088</c:v>
                </c:pt>
                <c:pt idx="2437">
                  <c:v>14818.642</c:v>
                </c:pt>
                <c:pt idx="2438">
                  <c:v>14811.686</c:v>
                </c:pt>
                <c:pt idx="2439">
                  <c:v>14817.795</c:v>
                </c:pt>
                <c:pt idx="2440">
                  <c:v>14814.683999999999</c:v>
                </c:pt>
                <c:pt idx="2441">
                  <c:v>14818.837</c:v>
                </c:pt>
                <c:pt idx="2442">
                  <c:v>14822.413</c:v>
                </c:pt>
                <c:pt idx="2443">
                  <c:v>14822.823</c:v>
                </c:pt>
                <c:pt idx="2444">
                  <c:v>14821.065000000001</c:v>
                </c:pt>
                <c:pt idx="2445">
                  <c:v>14823.025</c:v>
                </c:pt>
                <c:pt idx="2446">
                  <c:v>14826.986000000001</c:v>
                </c:pt>
                <c:pt idx="2447">
                  <c:v>14823.293</c:v>
                </c:pt>
                <c:pt idx="2448">
                  <c:v>14824.266</c:v>
                </c:pt>
                <c:pt idx="2449">
                  <c:v>14827.182000000001</c:v>
                </c:pt>
                <c:pt idx="2450">
                  <c:v>14827.906999999999</c:v>
                </c:pt>
                <c:pt idx="2451">
                  <c:v>14828.931</c:v>
                </c:pt>
                <c:pt idx="2452">
                  <c:v>14832.806</c:v>
                </c:pt>
                <c:pt idx="2453">
                  <c:v>14829.869000000001</c:v>
                </c:pt>
                <c:pt idx="2454">
                  <c:v>14832.504000000001</c:v>
                </c:pt>
                <c:pt idx="2455">
                  <c:v>14838.162</c:v>
                </c:pt>
                <c:pt idx="2456">
                  <c:v>14834.708000000001</c:v>
                </c:pt>
                <c:pt idx="2457">
                  <c:v>14833.397000000001</c:v>
                </c:pt>
                <c:pt idx="2458">
                  <c:v>14838.424999999999</c:v>
                </c:pt>
                <c:pt idx="2459">
                  <c:v>14839.695</c:v>
                </c:pt>
                <c:pt idx="2460">
                  <c:v>14838.181</c:v>
                </c:pt>
                <c:pt idx="2461">
                  <c:v>14842.754999999999</c:v>
                </c:pt>
                <c:pt idx="2462">
                  <c:v>14844.421</c:v>
                </c:pt>
                <c:pt idx="2463">
                  <c:v>14843.647000000001</c:v>
                </c:pt>
                <c:pt idx="2464">
                  <c:v>14845.978999999999</c:v>
                </c:pt>
                <c:pt idx="2465">
                  <c:v>14844.65</c:v>
                </c:pt>
                <c:pt idx="2466">
                  <c:v>14847.147000000001</c:v>
                </c:pt>
                <c:pt idx="2467">
                  <c:v>14848.215</c:v>
                </c:pt>
                <c:pt idx="2468">
                  <c:v>14849.544</c:v>
                </c:pt>
                <c:pt idx="2469">
                  <c:v>14849.281000000001</c:v>
                </c:pt>
                <c:pt idx="2470">
                  <c:v>14853.851000000001</c:v>
                </c:pt>
                <c:pt idx="2471">
                  <c:v>14850.058999999999</c:v>
                </c:pt>
                <c:pt idx="2472">
                  <c:v>14852.085999999999</c:v>
                </c:pt>
                <c:pt idx="2473">
                  <c:v>14851.700999999999</c:v>
                </c:pt>
                <c:pt idx="2474">
                  <c:v>14852.549000000001</c:v>
                </c:pt>
                <c:pt idx="2475">
                  <c:v>14853.433999999999</c:v>
                </c:pt>
                <c:pt idx="2476">
                  <c:v>14855.817999999999</c:v>
                </c:pt>
                <c:pt idx="2477">
                  <c:v>14856.88</c:v>
                </c:pt>
                <c:pt idx="2478">
                  <c:v>14857.146000000001</c:v>
                </c:pt>
                <c:pt idx="2479">
                  <c:v>14859.477999999999</c:v>
                </c:pt>
                <c:pt idx="2480">
                  <c:v>14857.994000000001</c:v>
                </c:pt>
                <c:pt idx="2481">
                  <c:v>14860.281999999999</c:v>
                </c:pt>
                <c:pt idx="2482">
                  <c:v>14861.802</c:v>
                </c:pt>
                <c:pt idx="2483">
                  <c:v>14865.388999999999</c:v>
                </c:pt>
                <c:pt idx="2484">
                  <c:v>14863.636</c:v>
                </c:pt>
                <c:pt idx="2485">
                  <c:v>14864.014999999999</c:v>
                </c:pt>
                <c:pt idx="2486">
                  <c:v>14870.004000000001</c:v>
                </c:pt>
                <c:pt idx="2487">
                  <c:v>14869.226000000001</c:v>
                </c:pt>
                <c:pt idx="2488">
                  <c:v>14868.31</c:v>
                </c:pt>
                <c:pt idx="2489">
                  <c:v>14869.394</c:v>
                </c:pt>
                <c:pt idx="2490">
                  <c:v>14871.911</c:v>
                </c:pt>
                <c:pt idx="2491">
                  <c:v>14872.236999999999</c:v>
                </c:pt>
                <c:pt idx="2492">
                  <c:v>14875.098</c:v>
                </c:pt>
                <c:pt idx="2493">
                  <c:v>14874.36</c:v>
                </c:pt>
                <c:pt idx="2494">
                  <c:v>14874.655000000001</c:v>
                </c:pt>
                <c:pt idx="2495">
                  <c:v>14875.313</c:v>
                </c:pt>
                <c:pt idx="2496">
                  <c:v>14881.449000000001</c:v>
                </c:pt>
                <c:pt idx="2497">
                  <c:v>14880.81</c:v>
                </c:pt>
                <c:pt idx="2498">
                  <c:v>14879.528</c:v>
                </c:pt>
                <c:pt idx="2499">
                  <c:v>14881.137000000001</c:v>
                </c:pt>
                <c:pt idx="2500">
                  <c:v>14884.853999999999</c:v>
                </c:pt>
                <c:pt idx="2501">
                  <c:v>14882.322</c:v>
                </c:pt>
                <c:pt idx="2502">
                  <c:v>14881.472</c:v>
                </c:pt>
                <c:pt idx="2503">
                  <c:v>14887.15</c:v>
                </c:pt>
                <c:pt idx="2504">
                  <c:v>14889.941999999999</c:v>
                </c:pt>
                <c:pt idx="2505">
                  <c:v>14889.38</c:v>
                </c:pt>
                <c:pt idx="2506">
                  <c:v>14889.464</c:v>
                </c:pt>
                <c:pt idx="2507">
                  <c:v>14885.767</c:v>
                </c:pt>
                <c:pt idx="2508">
                  <c:v>14893.222</c:v>
                </c:pt>
                <c:pt idx="2509">
                  <c:v>14891.04</c:v>
                </c:pt>
                <c:pt idx="2510">
                  <c:v>14892.91</c:v>
                </c:pt>
                <c:pt idx="2511">
                  <c:v>14896.813</c:v>
                </c:pt>
                <c:pt idx="2512">
                  <c:v>14898.347</c:v>
                </c:pt>
                <c:pt idx="2513">
                  <c:v>14898.439</c:v>
                </c:pt>
                <c:pt idx="2514">
                  <c:v>14896.808999999999</c:v>
                </c:pt>
                <c:pt idx="2515">
                  <c:v>14898.813</c:v>
                </c:pt>
                <c:pt idx="2516">
                  <c:v>14898.710999999999</c:v>
                </c:pt>
                <c:pt idx="2517">
                  <c:v>14901.52</c:v>
                </c:pt>
                <c:pt idx="2518">
                  <c:v>14903.592000000001</c:v>
                </c:pt>
                <c:pt idx="2519">
                  <c:v>14902.611999999999</c:v>
                </c:pt>
                <c:pt idx="2520">
                  <c:v>14903.013999999999</c:v>
                </c:pt>
                <c:pt idx="2521">
                  <c:v>14906.718999999999</c:v>
                </c:pt>
                <c:pt idx="2522">
                  <c:v>14902.812</c:v>
                </c:pt>
                <c:pt idx="2523">
                  <c:v>14907.859</c:v>
                </c:pt>
                <c:pt idx="2524">
                  <c:v>14907.062</c:v>
                </c:pt>
                <c:pt idx="2525">
                  <c:v>14904.019</c:v>
                </c:pt>
                <c:pt idx="2526">
                  <c:v>14911.142</c:v>
                </c:pt>
                <c:pt idx="2527">
                  <c:v>14913.936</c:v>
                </c:pt>
                <c:pt idx="2528">
                  <c:v>14912.831</c:v>
                </c:pt>
                <c:pt idx="2529">
                  <c:v>14913.245000000001</c:v>
                </c:pt>
                <c:pt idx="2530">
                  <c:v>14916.888000000001</c:v>
                </c:pt>
                <c:pt idx="2531">
                  <c:v>14916.880999999999</c:v>
                </c:pt>
                <c:pt idx="2532">
                  <c:v>14919.612999999999</c:v>
                </c:pt>
                <c:pt idx="2533">
                  <c:v>14918.665999999999</c:v>
                </c:pt>
                <c:pt idx="2534">
                  <c:v>14919.779</c:v>
                </c:pt>
                <c:pt idx="2535">
                  <c:v>14918.682000000001</c:v>
                </c:pt>
                <c:pt idx="2536">
                  <c:v>14921.305</c:v>
                </c:pt>
                <c:pt idx="2537">
                  <c:v>14923.186</c:v>
                </c:pt>
                <c:pt idx="2538">
                  <c:v>14919.612999999999</c:v>
                </c:pt>
                <c:pt idx="2539">
                  <c:v>14924.376</c:v>
                </c:pt>
                <c:pt idx="2540">
                  <c:v>14923.75</c:v>
                </c:pt>
                <c:pt idx="2541">
                  <c:v>14923.784</c:v>
                </c:pt>
                <c:pt idx="2542">
                  <c:v>14926.822</c:v>
                </c:pt>
                <c:pt idx="2543">
                  <c:v>14928.200999999999</c:v>
                </c:pt>
                <c:pt idx="2544">
                  <c:v>14927.75</c:v>
                </c:pt>
                <c:pt idx="2545">
                  <c:v>14931.957</c:v>
                </c:pt>
                <c:pt idx="2546">
                  <c:v>14931.407999999999</c:v>
                </c:pt>
                <c:pt idx="2547">
                  <c:v>14924.777</c:v>
                </c:pt>
                <c:pt idx="2548">
                  <c:v>14932.832</c:v>
                </c:pt>
                <c:pt idx="2549">
                  <c:v>14936.558999999999</c:v>
                </c:pt>
                <c:pt idx="2550">
                  <c:v>14934.812</c:v>
                </c:pt>
                <c:pt idx="2551">
                  <c:v>14933.619000000001</c:v>
                </c:pt>
                <c:pt idx="2552">
                  <c:v>14936.456</c:v>
                </c:pt>
                <c:pt idx="2553">
                  <c:v>14939.228999999999</c:v>
                </c:pt>
                <c:pt idx="2554">
                  <c:v>14943.146000000001</c:v>
                </c:pt>
                <c:pt idx="2555">
                  <c:v>14943.073</c:v>
                </c:pt>
                <c:pt idx="2556">
                  <c:v>14940.259</c:v>
                </c:pt>
                <c:pt idx="2557">
                  <c:v>14943.064</c:v>
                </c:pt>
                <c:pt idx="2558">
                  <c:v>14944.486000000001</c:v>
                </c:pt>
                <c:pt idx="2559">
                  <c:v>14941.84</c:v>
                </c:pt>
                <c:pt idx="2560">
                  <c:v>14942.534</c:v>
                </c:pt>
                <c:pt idx="2561">
                  <c:v>14945.103999999999</c:v>
                </c:pt>
                <c:pt idx="2562">
                  <c:v>14946.661</c:v>
                </c:pt>
                <c:pt idx="2563">
                  <c:v>14945.797</c:v>
                </c:pt>
                <c:pt idx="2564">
                  <c:v>14947.504999999999</c:v>
                </c:pt>
                <c:pt idx="2565">
                  <c:v>14947.752</c:v>
                </c:pt>
                <c:pt idx="2566">
                  <c:v>14948.825000000001</c:v>
                </c:pt>
                <c:pt idx="2567">
                  <c:v>14950.589</c:v>
                </c:pt>
                <c:pt idx="2568">
                  <c:v>14953.803</c:v>
                </c:pt>
                <c:pt idx="2569">
                  <c:v>14955.428</c:v>
                </c:pt>
                <c:pt idx="2570">
                  <c:v>14948.797</c:v>
                </c:pt>
                <c:pt idx="2571">
                  <c:v>14957.431</c:v>
                </c:pt>
                <c:pt idx="2572">
                  <c:v>14956.370999999999</c:v>
                </c:pt>
                <c:pt idx="2573">
                  <c:v>14959.134</c:v>
                </c:pt>
                <c:pt idx="2574">
                  <c:v>14959.344999999999</c:v>
                </c:pt>
                <c:pt idx="2575">
                  <c:v>14958.218000000001</c:v>
                </c:pt>
                <c:pt idx="2576">
                  <c:v>14962.511</c:v>
                </c:pt>
                <c:pt idx="2577">
                  <c:v>14963.055</c:v>
                </c:pt>
                <c:pt idx="2578">
                  <c:v>14962.451999999999</c:v>
                </c:pt>
                <c:pt idx="2579">
                  <c:v>14964.173000000001</c:v>
                </c:pt>
                <c:pt idx="2580">
                  <c:v>14967.822</c:v>
                </c:pt>
                <c:pt idx="2581">
                  <c:v>14965.937</c:v>
                </c:pt>
                <c:pt idx="2582">
                  <c:v>14965.901</c:v>
                </c:pt>
                <c:pt idx="2583">
                  <c:v>14967.49</c:v>
                </c:pt>
                <c:pt idx="2584">
                  <c:v>14965.45</c:v>
                </c:pt>
                <c:pt idx="2585">
                  <c:v>14970.089</c:v>
                </c:pt>
                <c:pt idx="2586">
                  <c:v>14969.15</c:v>
                </c:pt>
                <c:pt idx="2587">
                  <c:v>14972.540999999999</c:v>
                </c:pt>
                <c:pt idx="2588">
                  <c:v>14974.047</c:v>
                </c:pt>
                <c:pt idx="2589">
                  <c:v>14975.932000000001</c:v>
                </c:pt>
                <c:pt idx="2590">
                  <c:v>14977.826999999999</c:v>
                </c:pt>
                <c:pt idx="2591">
                  <c:v>14975.478999999999</c:v>
                </c:pt>
                <c:pt idx="2592">
                  <c:v>14976.674999999999</c:v>
                </c:pt>
                <c:pt idx="2593">
                  <c:v>14977.04</c:v>
                </c:pt>
                <c:pt idx="2594">
                  <c:v>14978.661</c:v>
                </c:pt>
                <c:pt idx="2595">
                  <c:v>14982.808000000001</c:v>
                </c:pt>
                <c:pt idx="2596">
                  <c:v>14980.278</c:v>
                </c:pt>
                <c:pt idx="2597">
                  <c:v>14980.416999999999</c:v>
                </c:pt>
                <c:pt idx="2598">
                  <c:v>14982.609</c:v>
                </c:pt>
                <c:pt idx="2599">
                  <c:v>14983.671</c:v>
                </c:pt>
                <c:pt idx="2600">
                  <c:v>14983.59</c:v>
                </c:pt>
                <c:pt idx="2601">
                  <c:v>14986.705</c:v>
                </c:pt>
                <c:pt idx="2602">
                  <c:v>14987.103999999999</c:v>
                </c:pt>
                <c:pt idx="2603">
                  <c:v>14983.54</c:v>
                </c:pt>
                <c:pt idx="2604">
                  <c:v>14989.431</c:v>
                </c:pt>
                <c:pt idx="2605">
                  <c:v>14990.95</c:v>
                </c:pt>
                <c:pt idx="2606">
                  <c:v>14988.15</c:v>
                </c:pt>
                <c:pt idx="2607">
                  <c:v>14988.718999999999</c:v>
                </c:pt>
                <c:pt idx="2608">
                  <c:v>14989.103999999999</c:v>
                </c:pt>
                <c:pt idx="2609">
                  <c:v>14988.272000000001</c:v>
                </c:pt>
                <c:pt idx="2610">
                  <c:v>14992.401</c:v>
                </c:pt>
                <c:pt idx="2611">
                  <c:v>14995.473</c:v>
                </c:pt>
                <c:pt idx="2612">
                  <c:v>14992.066000000001</c:v>
                </c:pt>
                <c:pt idx="2613">
                  <c:v>14995.718000000001</c:v>
                </c:pt>
                <c:pt idx="2614">
                  <c:v>14995.995999999999</c:v>
                </c:pt>
                <c:pt idx="2615">
                  <c:v>14992.816999999999</c:v>
                </c:pt>
                <c:pt idx="2616">
                  <c:v>14999.522000000001</c:v>
                </c:pt>
                <c:pt idx="2617">
                  <c:v>15002.041999999999</c:v>
                </c:pt>
                <c:pt idx="2618">
                  <c:v>14999.603999999999</c:v>
                </c:pt>
                <c:pt idx="2619">
                  <c:v>14999.466</c:v>
                </c:pt>
                <c:pt idx="2620">
                  <c:v>15003.902</c:v>
                </c:pt>
                <c:pt idx="2621">
                  <c:v>15004.424000000001</c:v>
                </c:pt>
                <c:pt idx="2622">
                  <c:v>15004.300999999999</c:v>
                </c:pt>
                <c:pt idx="2623">
                  <c:v>15009.692999999999</c:v>
                </c:pt>
                <c:pt idx="2624">
                  <c:v>15008.093000000001</c:v>
                </c:pt>
                <c:pt idx="2625">
                  <c:v>15006.661</c:v>
                </c:pt>
                <c:pt idx="2626">
                  <c:v>15011.103999999999</c:v>
                </c:pt>
                <c:pt idx="2627">
                  <c:v>15011.964</c:v>
                </c:pt>
                <c:pt idx="2628">
                  <c:v>15009.56</c:v>
                </c:pt>
                <c:pt idx="2629">
                  <c:v>15013.273999999999</c:v>
                </c:pt>
                <c:pt idx="2630">
                  <c:v>15012.313</c:v>
                </c:pt>
                <c:pt idx="2631">
                  <c:v>15012.628000000001</c:v>
                </c:pt>
                <c:pt idx="2632">
                  <c:v>15014.325999999999</c:v>
                </c:pt>
                <c:pt idx="2633">
                  <c:v>15016.450999999999</c:v>
                </c:pt>
                <c:pt idx="2634">
                  <c:v>15014.467000000001</c:v>
                </c:pt>
                <c:pt idx="2635">
                  <c:v>15020.451999999999</c:v>
                </c:pt>
                <c:pt idx="2636">
                  <c:v>15017.062</c:v>
                </c:pt>
                <c:pt idx="2637">
                  <c:v>15017.804</c:v>
                </c:pt>
                <c:pt idx="2638">
                  <c:v>15013.664000000001</c:v>
                </c:pt>
                <c:pt idx="2639">
                  <c:v>15021.624</c:v>
                </c:pt>
                <c:pt idx="2640">
                  <c:v>15021.066000000001</c:v>
                </c:pt>
                <c:pt idx="2641">
                  <c:v>15022.442999999999</c:v>
                </c:pt>
                <c:pt idx="2642">
                  <c:v>15023.656000000001</c:v>
                </c:pt>
                <c:pt idx="2643">
                  <c:v>15021.447</c:v>
                </c:pt>
                <c:pt idx="2644">
                  <c:v>15025.243</c:v>
                </c:pt>
                <c:pt idx="2645">
                  <c:v>15027.932000000001</c:v>
                </c:pt>
                <c:pt idx="2646">
                  <c:v>15026.245999999999</c:v>
                </c:pt>
                <c:pt idx="2647">
                  <c:v>15029.09</c:v>
                </c:pt>
                <c:pt idx="2648">
                  <c:v>15030.575000000001</c:v>
                </c:pt>
                <c:pt idx="2649">
                  <c:v>15032.121999999999</c:v>
                </c:pt>
                <c:pt idx="2650">
                  <c:v>15030.138000000001</c:v>
                </c:pt>
                <c:pt idx="2651">
                  <c:v>15032.97</c:v>
                </c:pt>
                <c:pt idx="2652">
                  <c:v>15032.316000000001</c:v>
                </c:pt>
                <c:pt idx="2653">
                  <c:v>15032.793</c:v>
                </c:pt>
                <c:pt idx="2654">
                  <c:v>15035.127</c:v>
                </c:pt>
                <c:pt idx="2655">
                  <c:v>15035.127</c:v>
                </c:pt>
                <c:pt idx="2656">
                  <c:v>15033.752</c:v>
                </c:pt>
                <c:pt idx="2657">
                  <c:v>15038.521000000001</c:v>
                </c:pt>
                <c:pt idx="2658">
                  <c:v>15037.921</c:v>
                </c:pt>
                <c:pt idx="2659">
                  <c:v>15039.163</c:v>
                </c:pt>
                <c:pt idx="2660">
                  <c:v>15039.601000000001</c:v>
                </c:pt>
                <c:pt idx="2661">
                  <c:v>15035.803</c:v>
                </c:pt>
                <c:pt idx="2662">
                  <c:v>15039.937</c:v>
                </c:pt>
                <c:pt idx="2663">
                  <c:v>15042.558999999999</c:v>
                </c:pt>
                <c:pt idx="2664">
                  <c:v>15045.239</c:v>
                </c:pt>
                <c:pt idx="2665">
                  <c:v>15043.044</c:v>
                </c:pt>
                <c:pt idx="2666">
                  <c:v>15043.388000000001</c:v>
                </c:pt>
                <c:pt idx="2667">
                  <c:v>15048.724</c:v>
                </c:pt>
                <c:pt idx="2668">
                  <c:v>15045.125</c:v>
                </c:pt>
                <c:pt idx="2669">
                  <c:v>15048.683999999999</c:v>
                </c:pt>
                <c:pt idx="2670">
                  <c:v>15049.388999999999</c:v>
                </c:pt>
                <c:pt idx="2671">
                  <c:v>15051.097</c:v>
                </c:pt>
                <c:pt idx="2672">
                  <c:v>15050.925999999999</c:v>
                </c:pt>
                <c:pt idx="2673">
                  <c:v>15053.02</c:v>
                </c:pt>
                <c:pt idx="2674">
                  <c:v>15052.241</c:v>
                </c:pt>
                <c:pt idx="2675">
                  <c:v>15052.637000000001</c:v>
                </c:pt>
                <c:pt idx="2676">
                  <c:v>15054.853999999999</c:v>
                </c:pt>
                <c:pt idx="2677">
                  <c:v>15057.688</c:v>
                </c:pt>
                <c:pt idx="2678">
                  <c:v>15058.126</c:v>
                </c:pt>
                <c:pt idx="2679">
                  <c:v>15059.199000000001</c:v>
                </c:pt>
                <c:pt idx="2680">
                  <c:v>15060.823</c:v>
                </c:pt>
                <c:pt idx="2681">
                  <c:v>15059.877</c:v>
                </c:pt>
                <c:pt idx="2682">
                  <c:v>15061.687</c:v>
                </c:pt>
                <c:pt idx="2683">
                  <c:v>15057.968000000001</c:v>
                </c:pt>
                <c:pt idx="2684">
                  <c:v>15055.378000000001</c:v>
                </c:pt>
                <c:pt idx="2685">
                  <c:v>15064.157999999999</c:v>
                </c:pt>
                <c:pt idx="2686">
                  <c:v>15063.698</c:v>
                </c:pt>
                <c:pt idx="2687">
                  <c:v>15065.925999999999</c:v>
                </c:pt>
                <c:pt idx="2688">
                  <c:v>15063.734</c:v>
                </c:pt>
                <c:pt idx="2689">
                  <c:v>15069.635</c:v>
                </c:pt>
                <c:pt idx="2690">
                  <c:v>15067.726000000001</c:v>
                </c:pt>
                <c:pt idx="2691">
                  <c:v>15066.007</c:v>
                </c:pt>
                <c:pt idx="2692">
                  <c:v>15071.621999999999</c:v>
                </c:pt>
                <c:pt idx="2693">
                  <c:v>15070.528</c:v>
                </c:pt>
                <c:pt idx="2694">
                  <c:v>15070.976000000001</c:v>
                </c:pt>
                <c:pt idx="2695">
                  <c:v>15072.391</c:v>
                </c:pt>
                <c:pt idx="2696">
                  <c:v>15070.499</c:v>
                </c:pt>
                <c:pt idx="2697">
                  <c:v>15070.849</c:v>
                </c:pt>
                <c:pt idx="2698">
                  <c:v>15074.125</c:v>
                </c:pt>
                <c:pt idx="2699">
                  <c:v>15076.351000000001</c:v>
                </c:pt>
                <c:pt idx="2700">
                  <c:v>15074.513999999999</c:v>
                </c:pt>
                <c:pt idx="2701">
                  <c:v>15077.994000000001</c:v>
                </c:pt>
                <c:pt idx="2702">
                  <c:v>15080.137000000001</c:v>
                </c:pt>
                <c:pt idx="2703">
                  <c:v>15076.84</c:v>
                </c:pt>
                <c:pt idx="2704">
                  <c:v>15079.6</c:v>
                </c:pt>
                <c:pt idx="2705">
                  <c:v>15084.029</c:v>
                </c:pt>
                <c:pt idx="2706">
                  <c:v>15078.531999999999</c:v>
                </c:pt>
                <c:pt idx="2707">
                  <c:v>15081.056</c:v>
                </c:pt>
                <c:pt idx="2708">
                  <c:v>15088.914000000001</c:v>
                </c:pt>
                <c:pt idx="2709">
                  <c:v>15085.028</c:v>
                </c:pt>
                <c:pt idx="2710">
                  <c:v>15087.254000000001</c:v>
                </c:pt>
                <c:pt idx="2711">
                  <c:v>15089.569</c:v>
                </c:pt>
                <c:pt idx="2712">
                  <c:v>15088.1</c:v>
                </c:pt>
                <c:pt idx="2713">
                  <c:v>15088.546</c:v>
                </c:pt>
                <c:pt idx="2714">
                  <c:v>15092.05</c:v>
                </c:pt>
                <c:pt idx="2715">
                  <c:v>15089.519</c:v>
                </c:pt>
                <c:pt idx="2716">
                  <c:v>15093.755999999999</c:v>
                </c:pt>
                <c:pt idx="2717">
                  <c:v>15096.044</c:v>
                </c:pt>
                <c:pt idx="2718">
                  <c:v>15090.851000000001</c:v>
                </c:pt>
                <c:pt idx="2719">
                  <c:v>15093.293</c:v>
                </c:pt>
                <c:pt idx="2720">
                  <c:v>15096.450999999999</c:v>
                </c:pt>
                <c:pt idx="2721">
                  <c:v>15096.163</c:v>
                </c:pt>
                <c:pt idx="2722">
                  <c:v>15097.422</c:v>
                </c:pt>
                <c:pt idx="2723">
                  <c:v>15102.998</c:v>
                </c:pt>
                <c:pt idx="2724">
                  <c:v>15096.876</c:v>
                </c:pt>
                <c:pt idx="2725">
                  <c:v>15097.852999999999</c:v>
                </c:pt>
                <c:pt idx="2726">
                  <c:v>15101.451999999999</c:v>
                </c:pt>
                <c:pt idx="2727">
                  <c:v>15099.606</c:v>
                </c:pt>
                <c:pt idx="2728">
                  <c:v>15099.666999999999</c:v>
                </c:pt>
                <c:pt idx="2729">
                  <c:v>15097.597</c:v>
                </c:pt>
                <c:pt idx="2730">
                  <c:v>15103.424999999999</c:v>
                </c:pt>
                <c:pt idx="2731">
                  <c:v>15104.031999999999</c:v>
                </c:pt>
                <c:pt idx="2732">
                  <c:v>15106.781000000001</c:v>
                </c:pt>
                <c:pt idx="2733">
                  <c:v>15104.5</c:v>
                </c:pt>
                <c:pt idx="2734">
                  <c:v>15106.316000000001</c:v>
                </c:pt>
                <c:pt idx="2735">
                  <c:v>15109.716</c:v>
                </c:pt>
                <c:pt idx="2736">
                  <c:v>15112.664000000001</c:v>
                </c:pt>
                <c:pt idx="2737">
                  <c:v>15111.218999999999</c:v>
                </c:pt>
                <c:pt idx="2738">
                  <c:v>15109.355</c:v>
                </c:pt>
                <c:pt idx="2739">
                  <c:v>15114.993</c:v>
                </c:pt>
                <c:pt idx="2740">
                  <c:v>15112.311</c:v>
                </c:pt>
                <c:pt idx="2741">
                  <c:v>15108.432000000001</c:v>
                </c:pt>
                <c:pt idx="2742">
                  <c:v>15113.805</c:v>
                </c:pt>
                <c:pt idx="2743">
                  <c:v>15113.875</c:v>
                </c:pt>
                <c:pt idx="2744">
                  <c:v>15115.550999999999</c:v>
                </c:pt>
                <c:pt idx="2745">
                  <c:v>15115.924999999999</c:v>
                </c:pt>
                <c:pt idx="2746">
                  <c:v>15119.165000000001</c:v>
                </c:pt>
                <c:pt idx="2747">
                  <c:v>15117.11</c:v>
                </c:pt>
                <c:pt idx="2748">
                  <c:v>15119.147000000001</c:v>
                </c:pt>
                <c:pt idx="2749">
                  <c:v>15123.906999999999</c:v>
                </c:pt>
                <c:pt idx="2750">
                  <c:v>15122.137000000001</c:v>
                </c:pt>
                <c:pt idx="2751">
                  <c:v>15123.286</c:v>
                </c:pt>
                <c:pt idx="2752">
                  <c:v>15122.331</c:v>
                </c:pt>
                <c:pt idx="2753">
                  <c:v>15125.209000000001</c:v>
                </c:pt>
                <c:pt idx="2754">
                  <c:v>15128.813</c:v>
                </c:pt>
                <c:pt idx="2755">
                  <c:v>15131.99</c:v>
                </c:pt>
                <c:pt idx="2756">
                  <c:v>15129.266</c:v>
                </c:pt>
                <c:pt idx="2757">
                  <c:v>15129.724</c:v>
                </c:pt>
                <c:pt idx="2758">
                  <c:v>15134.611000000001</c:v>
                </c:pt>
                <c:pt idx="2759">
                  <c:v>15130.699000000001</c:v>
                </c:pt>
                <c:pt idx="2760">
                  <c:v>15128.597</c:v>
                </c:pt>
                <c:pt idx="2761">
                  <c:v>15132.525</c:v>
                </c:pt>
                <c:pt idx="2762">
                  <c:v>15134.844999999999</c:v>
                </c:pt>
                <c:pt idx="2763">
                  <c:v>15135.414000000001</c:v>
                </c:pt>
                <c:pt idx="2764">
                  <c:v>15134.4</c:v>
                </c:pt>
                <c:pt idx="2765">
                  <c:v>15136.39</c:v>
                </c:pt>
                <c:pt idx="2766">
                  <c:v>15133.432000000001</c:v>
                </c:pt>
                <c:pt idx="2767">
                  <c:v>15137.148999999999</c:v>
                </c:pt>
                <c:pt idx="2768">
                  <c:v>15139.385</c:v>
                </c:pt>
                <c:pt idx="2769">
                  <c:v>15138.433000000001</c:v>
                </c:pt>
                <c:pt idx="2770">
                  <c:v>15140.105</c:v>
                </c:pt>
                <c:pt idx="2771">
                  <c:v>15140.638999999999</c:v>
                </c:pt>
                <c:pt idx="2772">
                  <c:v>15139.236999999999</c:v>
                </c:pt>
                <c:pt idx="2773">
                  <c:v>15142.172</c:v>
                </c:pt>
                <c:pt idx="2774">
                  <c:v>15144.76</c:v>
                </c:pt>
                <c:pt idx="2775">
                  <c:v>15141.208000000001</c:v>
                </c:pt>
                <c:pt idx="2776">
                  <c:v>15141.287</c:v>
                </c:pt>
                <c:pt idx="2777">
                  <c:v>15151.897999999999</c:v>
                </c:pt>
                <c:pt idx="2778">
                  <c:v>15152.313</c:v>
                </c:pt>
                <c:pt idx="2779">
                  <c:v>15149.44</c:v>
                </c:pt>
                <c:pt idx="2780">
                  <c:v>15146.993</c:v>
                </c:pt>
                <c:pt idx="2781">
                  <c:v>15152.352999999999</c:v>
                </c:pt>
                <c:pt idx="2782">
                  <c:v>15155.795</c:v>
                </c:pt>
                <c:pt idx="2783">
                  <c:v>15151.739</c:v>
                </c:pt>
                <c:pt idx="2784">
                  <c:v>15156.632</c:v>
                </c:pt>
                <c:pt idx="2785">
                  <c:v>15155.048000000001</c:v>
                </c:pt>
                <c:pt idx="2786">
                  <c:v>15155.69</c:v>
                </c:pt>
                <c:pt idx="2787">
                  <c:v>15156.651</c:v>
                </c:pt>
                <c:pt idx="2788">
                  <c:v>15156.657999999999</c:v>
                </c:pt>
                <c:pt idx="2789">
                  <c:v>15157.45</c:v>
                </c:pt>
                <c:pt idx="2790">
                  <c:v>15158.638000000001</c:v>
                </c:pt>
                <c:pt idx="2791">
                  <c:v>15161.43</c:v>
                </c:pt>
                <c:pt idx="2792">
                  <c:v>15160.278</c:v>
                </c:pt>
                <c:pt idx="2793">
                  <c:v>15162.94</c:v>
                </c:pt>
                <c:pt idx="2794">
                  <c:v>15162.656999999999</c:v>
                </c:pt>
                <c:pt idx="2795">
                  <c:v>15163.593000000001</c:v>
                </c:pt>
                <c:pt idx="2796">
                  <c:v>15166.344999999999</c:v>
                </c:pt>
                <c:pt idx="2797">
                  <c:v>15166.385</c:v>
                </c:pt>
                <c:pt idx="2798">
                  <c:v>15162.305</c:v>
                </c:pt>
                <c:pt idx="2799">
                  <c:v>15167.93</c:v>
                </c:pt>
                <c:pt idx="2800">
                  <c:v>15170.261</c:v>
                </c:pt>
                <c:pt idx="2801">
                  <c:v>15167.954</c:v>
                </c:pt>
                <c:pt idx="2802">
                  <c:v>15168.102000000001</c:v>
                </c:pt>
                <c:pt idx="2803">
                  <c:v>15169.7</c:v>
                </c:pt>
                <c:pt idx="2804">
                  <c:v>15169.902</c:v>
                </c:pt>
                <c:pt idx="2805">
                  <c:v>15172.338</c:v>
                </c:pt>
                <c:pt idx="2806">
                  <c:v>15175.384</c:v>
                </c:pt>
                <c:pt idx="2807">
                  <c:v>15174.655000000001</c:v>
                </c:pt>
                <c:pt idx="2808">
                  <c:v>15173.463</c:v>
                </c:pt>
                <c:pt idx="2809">
                  <c:v>15179.19</c:v>
                </c:pt>
                <c:pt idx="2810">
                  <c:v>15177.566999999999</c:v>
                </c:pt>
                <c:pt idx="2811">
                  <c:v>15179.808000000001</c:v>
                </c:pt>
                <c:pt idx="2812">
                  <c:v>15179.764999999999</c:v>
                </c:pt>
                <c:pt idx="2813">
                  <c:v>15182.585999999999</c:v>
                </c:pt>
                <c:pt idx="2814">
                  <c:v>15179.861999999999</c:v>
                </c:pt>
                <c:pt idx="2815">
                  <c:v>15183.833000000001</c:v>
                </c:pt>
                <c:pt idx="2816">
                  <c:v>15184.802</c:v>
                </c:pt>
                <c:pt idx="2817">
                  <c:v>15183.886</c:v>
                </c:pt>
                <c:pt idx="2818">
                  <c:v>15186.91</c:v>
                </c:pt>
                <c:pt idx="2819">
                  <c:v>15188.507</c:v>
                </c:pt>
                <c:pt idx="2820">
                  <c:v>15187.602999999999</c:v>
                </c:pt>
                <c:pt idx="2821">
                  <c:v>15184.459000000001</c:v>
                </c:pt>
                <c:pt idx="2822">
                  <c:v>15188.088</c:v>
                </c:pt>
                <c:pt idx="2823">
                  <c:v>15187.790999999999</c:v>
                </c:pt>
                <c:pt idx="2824">
                  <c:v>15191.353999999999</c:v>
                </c:pt>
                <c:pt idx="2825">
                  <c:v>15194.07</c:v>
                </c:pt>
                <c:pt idx="2826">
                  <c:v>15189.699000000001</c:v>
                </c:pt>
                <c:pt idx="2827">
                  <c:v>15189.945</c:v>
                </c:pt>
                <c:pt idx="2828">
                  <c:v>15195.512000000001</c:v>
                </c:pt>
                <c:pt idx="2829">
                  <c:v>15196.288</c:v>
                </c:pt>
                <c:pt idx="2830">
                  <c:v>15193.716</c:v>
                </c:pt>
                <c:pt idx="2831">
                  <c:v>15194.803</c:v>
                </c:pt>
                <c:pt idx="2832">
                  <c:v>15197.166999999999</c:v>
                </c:pt>
                <c:pt idx="2833">
                  <c:v>15193.357</c:v>
                </c:pt>
                <c:pt idx="2834">
                  <c:v>15197.380999999999</c:v>
                </c:pt>
                <c:pt idx="2835">
                  <c:v>15197.578</c:v>
                </c:pt>
                <c:pt idx="2836">
                  <c:v>15196.548000000001</c:v>
                </c:pt>
                <c:pt idx="2837">
                  <c:v>15201.424999999999</c:v>
                </c:pt>
                <c:pt idx="2838">
                  <c:v>15203.91</c:v>
                </c:pt>
                <c:pt idx="2839">
                  <c:v>15204.236000000001</c:v>
                </c:pt>
                <c:pt idx="2840">
                  <c:v>15203.791999999999</c:v>
                </c:pt>
                <c:pt idx="2841">
                  <c:v>15206.852000000001</c:v>
                </c:pt>
                <c:pt idx="2842">
                  <c:v>15205.986999999999</c:v>
                </c:pt>
                <c:pt idx="2843">
                  <c:v>15205.62</c:v>
                </c:pt>
                <c:pt idx="2844">
                  <c:v>15206.726000000001</c:v>
                </c:pt>
                <c:pt idx="2845">
                  <c:v>15210.102999999999</c:v>
                </c:pt>
                <c:pt idx="2846">
                  <c:v>15208.914000000001</c:v>
                </c:pt>
                <c:pt idx="2847">
                  <c:v>15209.788</c:v>
                </c:pt>
                <c:pt idx="2848">
                  <c:v>15212.766</c:v>
                </c:pt>
                <c:pt idx="2849">
                  <c:v>15211.035</c:v>
                </c:pt>
                <c:pt idx="2850">
                  <c:v>15213.816999999999</c:v>
                </c:pt>
                <c:pt idx="2851">
                  <c:v>15217.632</c:v>
                </c:pt>
                <c:pt idx="2852">
                  <c:v>15215.531999999999</c:v>
                </c:pt>
                <c:pt idx="2853">
                  <c:v>15216.886</c:v>
                </c:pt>
                <c:pt idx="2854">
                  <c:v>15217.527</c:v>
                </c:pt>
                <c:pt idx="2855">
                  <c:v>15216.325000000001</c:v>
                </c:pt>
                <c:pt idx="2856">
                  <c:v>15215.545</c:v>
                </c:pt>
                <c:pt idx="2857">
                  <c:v>15220.504999999999</c:v>
                </c:pt>
                <c:pt idx="2858">
                  <c:v>15218.409</c:v>
                </c:pt>
                <c:pt idx="2859">
                  <c:v>15221.596</c:v>
                </c:pt>
                <c:pt idx="2860">
                  <c:v>15222.032999999999</c:v>
                </c:pt>
                <c:pt idx="2861">
                  <c:v>15225.243</c:v>
                </c:pt>
                <c:pt idx="2862">
                  <c:v>15222.53</c:v>
                </c:pt>
                <c:pt idx="2863">
                  <c:v>15226.355</c:v>
                </c:pt>
                <c:pt idx="2864">
                  <c:v>15221.674999999999</c:v>
                </c:pt>
                <c:pt idx="2865">
                  <c:v>15223.856</c:v>
                </c:pt>
                <c:pt idx="2866">
                  <c:v>15225.011</c:v>
                </c:pt>
                <c:pt idx="2867">
                  <c:v>15224.273999999999</c:v>
                </c:pt>
                <c:pt idx="2868">
                  <c:v>15221.013999999999</c:v>
                </c:pt>
                <c:pt idx="2869">
                  <c:v>15231.165999999999</c:v>
                </c:pt>
                <c:pt idx="2870">
                  <c:v>15229.334000000001</c:v>
                </c:pt>
                <c:pt idx="2871">
                  <c:v>15230.686</c:v>
                </c:pt>
                <c:pt idx="2872">
                  <c:v>15230.715</c:v>
                </c:pt>
                <c:pt idx="2873">
                  <c:v>15235.387000000001</c:v>
                </c:pt>
                <c:pt idx="2874">
                  <c:v>15234.621999999999</c:v>
                </c:pt>
                <c:pt idx="2875">
                  <c:v>15234.998</c:v>
                </c:pt>
                <c:pt idx="2876">
                  <c:v>15237.181</c:v>
                </c:pt>
                <c:pt idx="2877">
                  <c:v>15237.475</c:v>
                </c:pt>
                <c:pt idx="2878">
                  <c:v>15236.949000000001</c:v>
                </c:pt>
                <c:pt idx="2879">
                  <c:v>15238.184999999999</c:v>
                </c:pt>
                <c:pt idx="2880">
                  <c:v>15236.646000000001</c:v>
                </c:pt>
                <c:pt idx="2881">
                  <c:v>15237.316000000001</c:v>
                </c:pt>
                <c:pt idx="2882">
                  <c:v>15238.21</c:v>
                </c:pt>
                <c:pt idx="2883">
                  <c:v>15239.954</c:v>
                </c:pt>
                <c:pt idx="2884">
                  <c:v>15239.476000000001</c:v>
                </c:pt>
                <c:pt idx="2885">
                  <c:v>15240.23</c:v>
                </c:pt>
                <c:pt idx="2886">
                  <c:v>15243.094999999999</c:v>
                </c:pt>
                <c:pt idx="2887">
                  <c:v>15243.194</c:v>
                </c:pt>
                <c:pt idx="2888">
                  <c:v>15244.468999999999</c:v>
                </c:pt>
                <c:pt idx="2889">
                  <c:v>15246.347</c:v>
                </c:pt>
                <c:pt idx="2890">
                  <c:v>15246.741</c:v>
                </c:pt>
                <c:pt idx="2891">
                  <c:v>15241.545</c:v>
                </c:pt>
                <c:pt idx="2892">
                  <c:v>15249.038</c:v>
                </c:pt>
                <c:pt idx="2893">
                  <c:v>15250.723</c:v>
                </c:pt>
                <c:pt idx="2894">
                  <c:v>15250.401</c:v>
                </c:pt>
                <c:pt idx="2895">
                  <c:v>15251.739</c:v>
                </c:pt>
                <c:pt idx="2896">
                  <c:v>15252.849</c:v>
                </c:pt>
                <c:pt idx="2897">
                  <c:v>15254.195</c:v>
                </c:pt>
                <c:pt idx="2898">
                  <c:v>15255.923000000001</c:v>
                </c:pt>
                <c:pt idx="2899">
                  <c:v>15258.894</c:v>
                </c:pt>
                <c:pt idx="2900">
                  <c:v>15256.541999999999</c:v>
                </c:pt>
                <c:pt idx="2901">
                  <c:v>15256.201999999999</c:v>
                </c:pt>
                <c:pt idx="2902">
                  <c:v>15258.231</c:v>
                </c:pt>
                <c:pt idx="2903">
                  <c:v>15260.507</c:v>
                </c:pt>
                <c:pt idx="2904">
                  <c:v>15255.843999999999</c:v>
                </c:pt>
                <c:pt idx="2905">
                  <c:v>15258.867</c:v>
                </c:pt>
                <c:pt idx="2906">
                  <c:v>15259.821</c:v>
                </c:pt>
                <c:pt idx="2907">
                  <c:v>15259.894</c:v>
                </c:pt>
                <c:pt idx="2908">
                  <c:v>15261.477000000001</c:v>
                </c:pt>
                <c:pt idx="2909">
                  <c:v>15263.111000000001</c:v>
                </c:pt>
                <c:pt idx="2910">
                  <c:v>15260.834999999999</c:v>
                </c:pt>
                <c:pt idx="2911">
                  <c:v>15263.713</c:v>
                </c:pt>
                <c:pt idx="2912">
                  <c:v>15265.209000000001</c:v>
                </c:pt>
                <c:pt idx="2913">
                  <c:v>15266.397999999999</c:v>
                </c:pt>
                <c:pt idx="2914">
                  <c:v>15260.013999999999</c:v>
                </c:pt>
                <c:pt idx="2915">
                  <c:v>15267.214</c:v>
                </c:pt>
                <c:pt idx="2916">
                  <c:v>15269.289000000001</c:v>
                </c:pt>
                <c:pt idx="2917">
                  <c:v>15268.96</c:v>
                </c:pt>
                <c:pt idx="2918">
                  <c:v>15268.567999999999</c:v>
                </c:pt>
                <c:pt idx="2919">
                  <c:v>15272.904</c:v>
                </c:pt>
                <c:pt idx="2920">
                  <c:v>15273.664000000001</c:v>
                </c:pt>
                <c:pt idx="2921">
                  <c:v>15272.975</c:v>
                </c:pt>
                <c:pt idx="2922">
                  <c:v>15273.148999999999</c:v>
                </c:pt>
                <c:pt idx="2923">
                  <c:v>15272.911</c:v>
                </c:pt>
                <c:pt idx="2924">
                  <c:v>15272.264999999999</c:v>
                </c:pt>
                <c:pt idx="2925">
                  <c:v>15274.504999999999</c:v>
                </c:pt>
                <c:pt idx="2926">
                  <c:v>15276.993</c:v>
                </c:pt>
                <c:pt idx="2927">
                  <c:v>15275.937</c:v>
                </c:pt>
                <c:pt idx="2928">
                  <c:v>15278.347</c:v>
                </c:pt>
                <c:pt idx="2929">
                  <c:v>15276.716</c:v>
                </c:pt>
                <c:pt idx="2930">
                  <c:v>15275.665999999999</c:v>
                </c:pt>
                <c:pt idx="2931">
                  <c:v>15279.707</c:v>
                </c:pt>
                <c:pt idx="2932">
                  <c:v>15282.279</c:v>
                </c:pt>
                <c:pt idx="2933">
                  <c:v>15280.849</c:v>
                </c:pt>
                <c:pt idx="2934">
                  <c:v>15282.073</c:v>
                </c:pt>
                <c:pt idx="2935">
                  <c:v>15282.923000000001</c:v>
                </c:pt>
                <c:pt idx="2936">
                  <c:v>15283.085999999999</c:v>
                </c:pt>
                <c:pt idx="2937">
                  <c:v>15279.163</c:v>
                </c:pt>
                <c:pt idx="2938">
                  <c:v>15291.735000000001</c:v>
                </c:pt>
                <c:pt idx="2939">
                  <c:v>15290.646000000001</c:v>
                </c:pt>
                <c:pt idx="2940">
                  <c:v>15288.703</c:v>
                </c:pt>
                <c:pt idx="2941">
                  <c:v>15291.388999999999</c:v>
                </c:pt>
                <c:pt idx="2942">
                  <c:v>15294.486000000001</c:v>
                </c:pt>
                <c:pt idx="2943">
                  <c:v>15289.986999999999</c:v>
                </c:pt>
                <c:pt idx="2944">
                  <c:v>15291.566999999999</c:v>
                </c:pt>
                <c:pt idx="2945">
                  <c:v>15293.075999999999</c:v>
                </c:pt>
                <c:pt idx="2946">
                  <c:v>15289.936</c:v>
                </c:pt>
                <c:pt idx="2947">
                  <c:v>15292.8</c:v>
                </c:pt>
                <c:pt idx="2948">
                  <c:v>15293.725</c:v>
                </c:pt>
                <c:pt idx="2949">
                  <c:v>15290.96</c:v>
                </c:pt>
                <c:pt idx="2950">
                  <c:v>15293.831</c:v>
                </c:pt>
                <c:pt idx="2951">
                  <c:v>15295.825999999999</c:v>
                </c:pt>
                <c:pt idx="2952">
                  <c:v>15293.862999999999</c:v>
                </c:pt>
                <c:pt idx="2953">
                  <c:v>15293.72</c:v>
                </c:pt>
                <c:pt idx="2954">
                  <c:v>15299.564</c:v>
                </c:pt>
                <c:pt idx="2955">
                  <c:v>15301.057000000001</c:v>
                </c:pt>
                <c:pt idx="2956">
                  <c:v>15295.097</c:v>
                </c:pt>
                <c:pt idx="2957">
                  <c:v>15297.181</c:v>
                </c:pt>
                <c:pt idx="2958">
                  <c:v>15300.512000000001</c:v>
                </c:pt>
                <c:pt idx="2959">
                  <c:v>15295.376</c:v>
                </c:pt>
                <c:pt idx="2960">
                  <c:v>15299.781000000001</c:v>
                </c:pt>
                <c:pt idx="2961">
                  <c:v>15304.313</c:v>
                </c:pt>
                <c:pt idx="2962">
                  <c:v>15298.987999999999</c:v>
                </c:pt>
                <c:pt idx="2963">
                  <c:v>15299.902</c:v>
                </c:pt>
                <c:pt idx="2964">
                  <c:v>15302.898999999999</c:v>
                </c:pt>
                <c:pt idx="2965">
                  <c:v>15304.038</c:v>
                </c:pt>
                <c:pt idx="2966">
                  <c:v>15305.356</c:v>
                </c:pt>
                <c:pt idx="2967">
                  <c:v>15308.040999999999</c:v>
                </c:pt>
                <c:pt idx="2968">
                  <c:v>15310.769</c:v>
                </c:pt>
                <c:pt idx="2969">
                  <c:v>15307.757</c:v>
                </c:pt>
                <c:pt idx="2970">
                  <c:v>15309.655000000001</c:v>
                </c:pt>
                <c:pt idx="2971">
                  <c:v>15312.197</c:v>
                </c:pt>
                <c:pt idx="2972">
                  <c:v>15308.686</c:v>
                </c:pt>
                <c:pt idx="2973">
                  <c:v>15309.065000000001</c:v>
                </c:pt>
                <c:pt idx="2974">
                  <c:v>15308.541999999999</c:v>
                </c:pt>
                <c:pt idx="2975">
                  <c:v>15311.326999999999</c:v>
                </c:pt>
                <c:pt idx="2976">
                  <c:v>15310.072</c:v>
                </c:pt>
                <c:pt idx="2977">
                  <c:v>15316.227999999999</c:v>
                </c:pt>
                <c:pt idx="2978">
                  <c:v>15313.708000000001</c:v>
                </c:pt>
                <c:pt idx="2979">
                  <c:v>15313.806</c:v>
                </c:pt>
                <c:pt idx="2980">
                  <c:v>15316.162</c:v>
                </c:pt>
                <c:pt idx="2981">
                  <c:v>15315.325000000001</c:v>
                </c:pt>
                <c:pt idx="2982">
                  <c:v>15316.772999999999</c:v>
                </c:pt>
                <c:pt idx="2983">
                  <c:v>15313.485000000001</c:v>
                </c:pt>
                <c:pt idx="2984">
                  <c:v>15316.536</c:v>
                </c:pt>
                <c:pt idx="2985">
                  <c:v>15319.066000000001</c:v>
                </c:pt>
                <c:pt idx="2986">
                  <c:v>15321.169</c:v>
                </c:pt>
                <c:pt idx="2987">
                  <c:v>15324.745000000001</c:v>
                </c:pt>
                <c:pt idx="2988">
                  <c:v>15320.687</c:v>
                </c:pt>
                <c:pt idx="2989">
                  <c:v>15323.368</c:v>
                </c:pt>
                <c:pt idx="2990">
                  <c:v>15324.620999999999</c:v>
                </c:pt>
                <c:pt idx="2991">
                  <c:v>15325.038</c:v>
                </c:pt>
                <c:pt idx="2992">
                  <c:v>15323.944</c:v>
                </c:pt>
                <c:pt idx="2993">
                  <c:v>15326.698</c:v>
                </c:pt>
                <c:pt idx="2994">
                  <c:v>15326.668</c:v>
                </c:pt>
                <c:pt idx="2995">
                  <c:v>15324.959000000001</c:v>
                </c:pt>
                <c:pt idx="2996">
                  <c:v>15327.38</c:v>
                </c:pt>
                <c:pt idx="2997">
                  <c:v>15329.378000000001</c:v>
                </c:pt>
                <c:pt idx="2998">
                  <c:v>15326.898999999999</c:v>
                </c:pt>
                <c:pt idx="2999">
                  <c:v>15329.401</c:v>
                </c:pt>
                <c:pt idx="3000">
                  <c:v>15331.321</c:v>
                </c:pt>
                <c:pt idx="3001">
                  <c:v>15330.108</c:v>
                </c:pt>
                <c:pt idx="3002">
                  <c:v>15331.352000000001</c:v>
                </c:pt>
                <c:pt idx="3003">
                  <c:v>15332.233</c:v>
                </c:pt>
                <c:pt idx="3004">
                  <c:v>15330.11</c:v>
                </c:pt>
                <c:pt idx="3005">
                  <c:v>15333.159</c:v>
                </c:pt>
                <c:pt idx="3006">
                  <c:v>15332.154</c:v>
                </c:pt>
                <c:pt idx="3007">
                  <c:v>15333.966</c:v>
                </c:pt>
                <c:pt idx="3008">
                  <c:v>15336.483</c:v>
                </c:pt>
                <c:pt idx="3009">
                  <c:v>15339.078</c:v>
                </c:pt>
                <c:pt idx="3010">
                  <c:v>15342.093999999999</c:v>
                </c:pt>
                <c:pt idx="3011">
                  <c:v>15337.496999999999</c:v>
                </c:pt>
                <c:pt idx="3012">
                  <c:v>15344.284</c:v>
                </c:pt>
                <c:pt idx="3013">
                  <c:v>15346.351000000001</c:v>
                </c:pt>
                <c:pt idx="3014">
                  <c:v>15340.47</c:v>
                </c:pt>
                <c:pt idx="3015">
                  <c:v>15341.039000000001</c:v>
                </c:pt>
                <c:pt idx="3016">
                  <c:v>15344.441000000001</c:v>
                </c:pt>
                <c:pt idx="3017">
                  <c:v>15345.35</c:v>
                </c:pt>
                <c:pt idx="3018">
                  <c:v>15344.062</c:v>
                </c:pt>
                <c:pt idx="3019">
                  <c:v>15346.989</c:v>
                </c:pt>
                <c:pt idx="3020">
                  <c:v>15350.049000000001</c:v>
                </c:pt>
                <c:pt idx="3021">
                  <c:v>15344.888000000001</c:v>
                </c:pt>
                <c:pt idx="3022">
                  <c:v>15347.939</c:v>
                </c:pt>
                <c:pt idx="3023">
                  <c:v>15349.291999999999</c:v>
                </c:pt>
                <c:pt idx="3024">
                  <c:v>15348.325000000001</c:v>
                </c:pt>
                <c:pt idx="3025">
                  <c:v>15347.797</c:v>
                </c:pt>
                <c:pt idx="3026">
                  <c:v>15351.516</c:v>
                </c:pt>
                <c:pt idx="3027">
                  <c:v>15350.874</c:v>
                </c:pt>
                <c:pt idx="3028">
                  <c:v>15353.397999999999</c:v>
                </c:pt>
                <c:pt idx="3029">
                  <c:v>15352.941999999999</c:v>
                </c:pt>
                <c:pt idx="3030">
                  <c:v>15353.88</c:v>
                </c:pt>
                <c:pt idx="3031">
                  <c:v>15356.832</c:v>
                </c:pt>
                <c:pt idx="3032">
                  <c:v>15356.112999999999</c:v>
                </c:pt>
                <c:pt idx="3033">
                  <c:v>15358.029</c:v>
                </c:pt>
                <c:pt idx="3034">
                  <c:v>15355.846</c:v>
                </c:pt>
                <c:pt idx="3035">
                  <c:v>15357.716</c:v>
                </c:pt>
                <c:pt idx="3036">
                  <c:v>15360.805</c:v>
                </c:pt>
                <c:pt idx="3037">
                  <c:v>15359.477000000001</c:v>
                </c:pt>
                <c:pt idx="3038">
                  <c:v>15360.347</c:v>
                </c:pt>
                <c:pt idx="3039">
                  <c:v>15364.191000000001</c:v>
                </c:pt>
                <c:pt idx="3040">
                  <c:v>15360.785</c:v>
                </c:pt>
                <c:pt idx="3041">
                  <c:v>15359.603999999999</c:v>
                </c:pt>
                <c:pt idx="3042">
                  <c:v>15363.887000000001</c:v>
                </c:pt>
                <c:pt idx="3043">
                  <c:v>15363.154</c:v>
                </c:pt>
                <c:pt idx="3044">
                  <c:v>15360.753000000001</c:v>
                </c:pt>
                <c:pt idx="3045">
                  <c:v>15362.038</c:v>
                </c:pt>
                <c:pt idx="3046">
                  <c:v>15367.633</c:v>
                </c:pt>
                <c:pt idx="3047">
                  <c:v>15365.248</c:v>
                </c:pt>
                <c:pt idx="3048">
                  <c:v>15364.67</c:v>
                </c:pt>
                <c:pt idx="3049">
                  <c:v>15367.147999999999</c:v>
                </c:pt>
                <c:pt idx="3050">
                  <c:v>15368.804</c:v>
                </c:pt>
                <c:pt idx="3051">
                  <c:v>15364.66</c:v>
                </c:pt>
                <c:pt idx="3052">
                  <c:v>15367.521000000001</c:v>
                </c:pt>
                <c:pt idx="3053">
                  <c:v>15362.796</c:v>
                </c:pt>
                <c:pt idx="3054">
                  <c:v>15369.15</c:v>
                </c:pt>
                <c:pt idx="3055">
                  <c:v>15371.096</c:v>
                </c:pt>
                <c:pt idx="3056">
                  <c:v>15374.111999999999</c:v>
                </c:pt>
                <c:pt idx="3057">
                  <c:v>15368.78</c:v>
                </c:pt>
                <c:pt idx="3058">
                  <c:v>15370.752</c:v>
                </c:pt>
                <c:pt idx="3059">
                  <c:v>15373.728999999999</c:v>
                </c:pt>
                <c:pt idx="3060">
                  <c:v>15376.128000000001</c:v>
                </c:pt>
                <c:pt idx="3061">
                  <c:v>15377.11</c:v>
                </c:pt>
                <c:pt idx="3062">
                  <c:v>15381.112999999999</c:v>
                </c:pt>
                <c:pt idx="3063">
                  <c:v>15380.97</c:v>
                </c:pt>
                <c:pt idx="3064">
                  <c:v>15380.084999999999</c:v>
                </c:pt>
                <c:pt idx="3065">
                  <c:v>15382.117</c:v>
                </c:pt>
                <c:pt idx="3066">
                  <c:v>15379.826999999999</c:v>
                </c:pt>
                <c:pt idx="3067">
                  <c:v>15380.601000000001</c:v>
                </c:pt>
                <c:pt idx="3068">
                  <c:v>15381.203</c:v>
                </c:pt>
                <c:pt idx="3069">
                  <c:v>15384.885</c:v>
                </c:pt>
                <c:pt idx="3070">
                  <c:v>15385.141</c:v>
                </c:pt>
                <c:pt idx="3071">
                  <c:v>15383.439</c:v>
                </c:pt>
                <c:pt idx="3072">
                  <c:v>15386.412</c:v>
                </c:pt>
                <c:pt idx="3073">
                  <c:v>15386.002</c:v>
                </c:pt>
                <c:pt idx="3074">
                  <c:v>15385.085999999999</c:v>
                </c:pt>
                <c:pt idx="3075">
                  <c:v>15386.121999999999</c:v>
                </c:pt>
                <c:pt idx="3076">
                  <c:v>15385.403</c:v>
                </c:pt>
                <c:pt idx="3077">
                  <c:v>15388.118</c:v>
                </c:pt>
                <c:pt idx="3078">
                  <c:v>15386.954</c:v>
                </c:pt>
                <c:pt idx="3079">
                  <c:v>15392.017</c:v>
                </c:pt>
                <c:pt idx="3080">
                  <c:v>15388.367</c:v>
                </c:pt>
                <c:pt idx="3081">
                  <c:v>15389.514999999999</c:v>
                </c:pt>
                <c:pt idx="3082">
                  <c:v>15395.744000000001</c:v>
                </c:pt>
                <c:pt idx="3083">
                  <c:v>15394.225</c:v>
                </c:pt>
                <c:pt idx="3084">
                  <c:v>15392.338</c:v>
                </c:pt>
                <c:pt idx="3085">
                  <c:v>15394.939</c:v>
                </c:pt>
                <c:pt idx="3086">
                  <c:v>15394.502</c:v>
                </c:pt>
                <c:pt idx="3087">
                  <c:v>15391.851000000001</c:v>
                </c:pt>
                <c:pt idx="3088">
                  <c:v>15394</c:v>
                </c:pt>
                <c:pt idx="3089">
                  <c:v>15392.536</c:v>
                </c:pt>
                <c:pt idx="3090">
                  <c:v>15395.084999999999</c:v>
                </c:pt>
                <c:pt idx="3091">
                  <c:v>15395.778</c:v>
                </c:pt>
                <c:pt idx="3092">
                  <c:v>15395.522000000001</c:v>
                </c:pt>
                <c:pt idx="3093">
                  <c:v>15394.864</c:v>
                </c:pt>
                <c:pt idx="3094">
                  <c:v>15397.42</c:v>
                </c:pt>
                <c:pt idx="3095">
                  <c:v>15399.287</c:v>
                </c:pt>
                <c:pt idx="3096">
                  <c:v>15401.083000000001</c:v>
                </c:pt>
                <c:pt idx="3097">
                  <c:v>15400.145</c:v>
                </c:pt>
                <c:pt idx="3098">
                  <c:v>15405.124</c:v>
                </c:pt>
                <c:pt idx="3099">
                  <c:v>15402.743</c:v>
                </c:pt>
                <c:pt idx="3100">
                  <c:v>15399.723</c:v>
                </c:pt>
                <c:pt idx="3101">
                  <c:v>15405.527</c:v>
                </c:pt>
                <c:pt idx="3102">
                  <c:v>15408.129000000001</c:v>
                </c:pt>
                <c:pt idx="3103">
                  <c:v>15405.448</c:v>
                </c:pt>
                <c:pt idx="3104">
                  <c:v>15403.728999999999</c:v>
                </c:pt>
                <c:pt idx="3105">
                  <c:v>15408.945</c:v>
                </c:pt>
                <c:pt idx="3106">
                  <c:v>15406.434999999999</c:v>
                </c:pt>
                <c:pt idx="3107">
                  <c:v>15408.709000000001</c:v>
                </c:pt>
                <c:pt idx="3108">
                  <c:v>15409.027</c:v>
                </c:pt>
                <c:pt idx="3109">
                  <c:v>15404.882</c:v>
                </c:pt>
                <c:pt idx="3110">
                  <c:v>15409.726000000001</c:v>
                </c:pt>
                <c:pt idx="3111">
                  <c:v>15413.499</c:v>
                </c:pt>
                <c:pt idx="3112">
                  <c:v>15414.705</c:v>
                </c:pt>
                <c:pt idx="3113">
                  <c:v>15413.549000000001</c:v>
                </c:pt>
                <c:pt idx="3114">
                  <c:v>15415.129000000001</c:v>
                </c:pt>
                <c:pt idx="3115">
                  <c:v>15413.438</c:v>
                </c:pt>
                <c:pt idx="3116">
                  <c:v>15417.093000000001</c:v>
                </c:pt>
                <c:pt idx="3117">
                  <c:v>15413.678</c:v>
                </c:pt>
                <c:pt idx="3118">
                  <c:v>15418.776</c:v>
                </c:pt>
                <c:pt idx="3119">
                  <c:v>15416.758</c:v>
                </c:pt>
                <c:pt idx="3120">
                  <c:v>15418.71</c:v>
                </c:pt>
                <c:pt idx="3121">
                  <c:v>15418.449000000001</c:v>
                </c:pt>
                <c:pt idx="3122">
                  <c:v>15419.931</c:v>
                </c:pt>
                <c:pt idx="3123">
                  <c:v>15413.7</c:v>
                </c:pt>
                <c:pt idx="3124">
                  <c:v>15421.633</c:v>
                </c:pt>
                <c:pt idx="3125">
                  <c:v>15425.661</c:v>
                </c:pt>
                <c:pt idx="3126">
                  <c:v>15420.78</c:v>
                </c:pt>
                <c:pt idx="3127">
                  <c:v>15422.717000000001</c:v>
                </c:pt>
                <c:pt idx="3128">
                  <c:v>15425.066000000001</c:v>
                </c:pt>
                <c:pt idx="3129">
                  <c:v>15423.62</c:v>
                </c:pt>
                <c:pt idx="3130">
                  <c:v>15425.328</c:v>
                </c:pt>
                <c:pt idx="3131">
                  <c:v>15426.120999999999</c:v>
                </c:pt>
                <c:pt idx="3132">
                  <c:v>15429.706</c:v>
                </c:pt>
                <c:pt idx="3133">
                  <c:v>15425.679</c:v>
                </c:pt>
                <c:pt idx="3134">
                  <c:v>15428.552</c:v>
                </c:pt>
                <c:pt idx="3135">
                  <c:v>15430.171</c:v>
                </c:pt>
                <c:pt idx="3136">
                  <c:v>15425.87</c:v>
                </c:pt>
                <c:pt idx="3137">
                  <c:v>15427.946</c:v>
                </c:pt>
                <c:pt idx="3138">
                  <c:v>15432.253000000001</c:v>
                </c:pt>
                <c:pt idx="3139">
                  <c:v>15430.352999999999</c:v>
                </c:pt>
                <c:pt idx="3140">
                  <c:v>15431.579</c:v>
                </c:pt>
                <c:pt idx="3141">
                  <c:v>15435.618</c:v>
                </c:pt>
                <c:pt idx="3142">
                  <c:v>15436.687</c:v>
                </c:pt>
                <c:pt idx="3143">
                  <c:v>15434.065000000001</c:v>
                </c:pt>
                <c:pt idx="3144">
                  <c:v>15434.929</c:v>
                </c:pt>
                <c:pt idx="3145">
                  <c:v>15435.344999999999</c:v>
                </c:pt>
                <c:pt idx="3146">
                  <c:v>15431.762000000001</c:v>
                </c:pt>
                <c:pt idx="3147">
                  <c:v>15435.169</c:v>
                </c:pt>
                <c:pt idx="3148">
                  <c:v>15436.767</c:v>
                </c:pt>
                <c:pt idx="3149">
                  <c:v>15438.146000000001</c:v>
                </c:pt>
                <c:pt idx="3150">
                  <c:v>15439.856</c:v>
                </c:pt>
                <c:pt idx="3151">
                  <c:v>15438.734</c:v>
                </c:pt>
                <c:pt idx="3152">
                  <c:v>15440.645</c:v>
                </c:pt>
                <c:pt idx="3153">
                  <c:v>15442.242</c:v>
                </c:pt>
                <c:pt idx="3154">
                  <c:v>15443.755999999999</c:v>
                </c:pt>
                <c:pt idx="3155">
                  <c:v>15442.477000000001</c:v>
                </c:pt>
                <c:pt idx="3156">
                  <c:v>15446.107</c:v>
                </c:pt>
                <c:pt idx="3157">
                  <c:v>15443.689</c:v>
                </c:pt>
                <c:pt idx="3158">
                  <c:v>15444.861999999999</c:v>
                </c:pt>
                <c:pt idx="3159">
                  <c:v>15443.432000000001</c:v>
                </c:pt>
                <c:pt idx="3160">
                  <c:v>15443.431</c:v>
                </c:pt>
                <c:pt idx="3161">
                  <c:v>15445.9</c:v>
                </c:pt>
                <c:pt idx="3162">
                  <c:v>15446.706</c:v>
                </c:pt>
                <c:pt idx="3163">
                  <c:v>15446.228999999999</c:v>
                </c:pt>
                <c:pt idx="3164">
                  <c:v>15448.099</c:v>
                </c:pt>
                <c:pt idx="3165">
                  <c:v>15450.829</c:v>
                </c:pt>
                <c:pt idx="3166">
                  <c:v>15449.485000000001</c:v>
                </c:pt>
                <c:pt idx="3167">
                  <c:v>15449.317999999999</c:v>
                </c:pt>
                <c:pt idx="3168">
                  <c:v>15452.647000000001</c:v>
                </c:pt>
                <c:pt idx="3169">
                  <c:v>15450.098</c:v>
                </c:pt>
                <c:pt idx="3170">
                  <c:v>15447.241</c:v>
                </c:pt>
                <c:pt idx="3171">
                  <c:v>15454.893</c:v>
                </c:pt>
                <c:pt idx="3172">
                  <c:v>15453.38</c:v>
                </c:pt>
                <c:pt idx="3173">
                  <c:v>15452.97</c:v>
                </c:pt>
                <c:pt idx="3174">
                  <c:v>15454.692999999999</c:v>
                </c:pt>
                <c:pt idx="3175">
                  <c:v>15455.546</c:v>
                </c:pt>
                <c:pt idx="3176">
                  <c:v>15454.807000000001</c:v>
                </c:pt>
                <c:pt idx="3177">
                  <c:v>15458.056</c:v>
                </c:pt>
                <c:pt idx="3178">
                  <c:v>15458.245999999999</c:v>
                </c:pt>
                <c:pt idx="3179">
                  <c:v>15457.786</c:v>
                </c:pt>
                <c:pt idx="3180">
                  <c:v>15458.58</c:v>
                </c:pt>
                <c:pt idx="3181">
                  <c:v>15460.403</c:v>
                </c:pt>
                <c:pt idx="3182">
                  <c:v>15460.754999999999</c:v>
                </c:pt>
                <c:pt idx="3183">
                  <c:v>15460.567999999999</c:v>
                </c:pt>
                <c:pt idx="3184">
                  <c:v>15461.932000000001</c:v>
                </c:pt>
                <c:pt idx="3185">
                  <c:v>15462.147000000001</c:v>
                </c:pt>
                <c:pt idx="3186">
                  <c:v>15461.103999999999</c:v>
                </c:pt>
                <c:pt idx="3187">
                  <c:v>15460.458000000001</c:v>
                </c:pt>
                <c:pt idx="3188">
                  <c:v>15465.094999999999</c:v>
                </c:pt>
                <c:pt idx="3189">
                  <c:v>15463.040999999999</c:v>
                </c:pt>
                <c:pt idx="3190">
                  <c:v>15463.875</c:v>
                </c:pt>
                <c:pt idx="3191">
                  <c:v>15467.116</c:v>
                </c:pt>
                <c:pt idx="3192">
                  <c:v>15466.859</c:v>
                </c:pt>
                <c:pt idx="3193">
                  <c:v>15461.22</c:v>
                </c:pt>
                <c:pt idx="3194">
                  <c:v>15471.758</c:v>
                </c:pt>
                <c:pt idx="3195">
                  <c:v>15469.959000000001</c:v>
                </c:pt>
                <c:pt idx="3196">
                  <c:v>15468.859</c:v>
                </c:pt>
                <c:pt idx="3197">
                  <c:v>15469.708000000001</c:v>
                </c:pt>
                <c:pt idx="3198">
                  <c:v>15471.459000000001</c:v>
                </c:pt>
                <c:pt idx="3199">
                  <c:v>15470.062</c:v>
                </c:pt>
                <c:pt idx="3200">
                  <c:v>15472.146000000001</c:v>
                </c:pt>
                <c:pt idx="3201">
                  <c:v>15473.101000000001</c:v>
                </c:pt>
                <c:pt idx="3202">
                  <c:v>15471.326999999999</c:v>
                </c:pt>
                <c:pt idx="3203">
                  <c:v>15472.313</c:v>
                </c:pt>
                <c:pt idx="3204">
                  <c:v>15474.433999999999</c:v>
                </c:pt>
                <c:pt idx="3205">
                  <c:v>15474.81</c:v>
                </c:pt>
                <c:pt idx="3206">
                  <c:v>15474.365</c:v>
                </c:pt>
                <c:pt idx="3207">
                  <c:v>15475.71</c:v>
                </c:pt>
                <c:pt idx="3208">
                  <c:v>15476.391</c:v>
                </c:pt>
                <c:pt idx="3209">
                  <c:v>15477.302</c:v>
                </c:pt>
                <c:pt idx="3210">
                  <c:v>15479.594999999999</c:v>
                </c:pt>
                <c:pt idx="3211">
                  <c:v>15482.353999999999</c:v>
                </c:pt>
                <c:pt idx="3212">
                  <c:v>15481.43</c:v>
                </c:pt>
                <c:pt idx="3213">
                  <c:v>15481.876</c:v>
                </c:pt>
                <c:pt idx="3214">
                  <c:v>15481.716</c:v>
                </c:pt>
                <c:pt idx="3215">
                  <c:v>15485.16</c:v>
                </c:pt>
                <c:pt idx="3216">
                  <c:v>15482.088</c:v>
                </c:pt>
                <c:pt idx="3217">
                  <c:v>15484.242</c:v>
                </c:pt>
                <c:pt idx="3218">
                  <c:v>15486.088</c:v>
                </c:pt>
                <c:pt idx="3219">
                  <c:v>15486.450999999999</c:v>
                </c:pt>
                <c:pt idx="3220">
                  <c:v>15486.466</c:v>
                </c:pt>
                <c:pt idx="3221">
                  <c:v>15488.587</c:v>
                </c:pt>
                <c:pt idx="3222">
                  <c:v>15488.029</c:v>
                </c:pt>
                <c:pt idx="3223">
                  <c:v>15485.637000000001</c:v>
                </c:pt>
                <c:pt idx="3224">
                  <c:v>15491.134</c:v>
                </c:pt>
                <c:pt idx="3225">
                  <c:v>15490.569</c:v>
                </c:pt>
                <c:pt idx="3226">
                  <c:v>15488.482</c:v>
                </c:pt>
                <c:pt idx="3227">
                  <c:v>15490.616</c:v>
                </c:pt>
                <c:pt idx="3228">
                  <c:v>15491.589</c:v>
                </c:pt>
                <c:pt idx="3229">
                  <c:v>15490.034</c:v>
                </c:pt>
                <c:pt idx="3230">
                  <c:v>15490.036</c:v>
                </c:pt>
                <c:pt idx="3231">
                  <c:v>15492.334999999999</c:v>
                </c:pt>
                <c:pt idx="3232">
                  <c:v>15493.125</c:v>
                </c:pt>
                <c:pt idx="3233">
                  <c:v>15493.39</c:v>
                </c:pt>
                <c:pt idx="3234">
                  <c:v>15497.429</c:v>
                </c:pt>
                <c:pt idx="3235">
                  <c:v>15500.03</c:v>
                </c:pt>
                <c:pt idx="3236">
                  <c:v>15497.282999999999</c:v>
                </c:pt>
                <c:pt idx="3237">
                  <c:v>15496.833000000001</c:v>
                </c:pt>
                <c:pt idx="3238">
                  <c:v>15498.938</c:v>
                </c:pt>
                <c:pt idx="3239">
                  <c:v>15495.948</c:v>
                </c:pt>
                <c:pt idx="3240">
                  <c:v>15495.004999999999</c:v>
                </c:pt>
                <c:pt idx="3241">
                  <c:v>15501.847</c:v>
                </c:pt>
                <c:pt idx="3242">
                  <c:v>15500.965</c:v>
                </c:pt>
                <c:pt idx="3243">
                  <c:v>15499.681</c:v>
                </c:pt>
                <c:pt idx="3244">
                  <c:v>15500.084999999999</c:v>
                </c:pt>
                <c:pt idx="3245">
                  <c:v>15502.844999999999</c:v>
                </c:pt>
                <c:pt idx="3246">
                  <c:v>15502.248</c:v>
                </c:pt>
                <c:pt idx="3247">
                  <c:v>15503.066000000001</c:v>
                </c:pt>
                <c:pt idx="3248">
                  <c:v>15503.905000000001</c:v>
                </c:pt>
                <c:pt idx="3249">
                  <c:v>15502.656000000001</c:v>
                </c:pt>
                <c:pt idx="3250">
                  <c:v>15503.415999999999</c:v>
                </c:pt>
                <c:pt idx="3251">
                  <c:v>15506.262000000001</c:v>
                </c:pt>
                <c:pt idx="3252">
                  <c:v>15506.473</c:v>
                </c:pt>
                <c:pt idx="3253">
                  <c:v>15503.223</c:v>
                </c:pt>
                <c:pt idx="3254">
                  <c:v>15508.759</c:v>
                </c:pt>
                <c:pt idx="3255">
                  <c:v>15509.164000000001</c:v>
                </c:pt>
                <c:pt idx="3256">
                  <c:v>15507.883</c:v>
                </c:pt>
                <c:pt idx="3257">
                  <c:v>15509.249</c:v>
                </c:pt>
                <c:pt idx="3258">
                  <c:v>15510.448</c:v>
                </c:pt>
                <c:pt idx="3259">
                  <c:v>15509.123</c:v>
                </c:pt>
                <c:pt idx="3260">
                  <c:v>15510.766</c:v>
                </c:pt>
                <c:pt idx="3261">
                  <c:v>15511.314</c:v>
                </c:pt>
                <c:pt idx="3262">
                  <c:v>15510.071</c:v>
                </c:pt>
                <c:pt idx="3263">
                  <c:v>15504.907999999999</c:v>
                </c:pt>
                <c:pt idx="3264">
                  <c:v>15514.963</c:v>
                </c:pt>
                <c:pt idx="3265">
                  <c:v>15517.772999999999</c:v>
                </c:pt>
                <c:pt idx="3266">
                  <c:v>15515.157999999999</c:v>
                </c:pt>
                <c:pt idx="3267">
                  <c:v>15516.429</c:v>
                </c:pt>
                <c:pt idx="3268">
                  <c:v>15518.380999999999</c:v>
                </c:pt>
                <c:pt idx="3269">
                  <c:v>15517.12</c:v>
                </c:pt>
                <c:pt idx="3270">
                  <c:v>15516.46</c:v>
                </c:pt>
                <c:pt idx="3271">
                  <c:v>15518.607</c:v>
                </c:pt>
                <c:pt idx="3272">
                  <c:v>15522.036</c:v>
                </c:pt>
                <c:pt idx="3273">
                  <c:v>15516.873</c:v>
                </c:pt>
                <c:pt idx="3274">
                  <c:v>15521.074000000001</c:v>
                </c:pt>
                <c:pt idx="3275">
                  <c:v>15523.353999999999</c:v>
                </c:pt>
                <c:pt idx="3276">
                  <c:v>15520.745999999999</c:v>
                </c:pt>
                <c:pt idx="3277">
                  <c:v>15522.531000000001</c:v>
                </c:pt>
                <c:pt idx="3278">
                  <c:v>15524.635</c:v>
                </c:pt>
                <c:pt idx="3279">
                  <c:v>15522.968000000001</c:v>
                </c:pt>
                <c:pt idx="3280">
                  <c:v>15525.447</c:v>
                </c:pt>
                <c:pt idx="3281">
                  <c:v>15526.098</c:v>
                </c:pt>
                <c:pt idx="3282">
                  <c:v>15526.585999999999</c:v>
                </c:pt>
                <c:pt idx="3283">
                  <c:v>15525.362999999999</c:v>
                </c:pt>
                <c:pt idx="3284">
                  <c:v>15526.726000000001</c:v>
                </c:pt>
                <c:pt idx="3285">
                  <c:v>15524.635</c:v>
                </c:pt>
                <c:pt idx="3286">
                  <c:v>15524.902</c:v>
                </c:pt>
                <c:pt idx="3287">
                  <c:v>15527.459000000001</c:v>
                </c:pt>
                <c:pt idx="3288">
                  <c:v>15532.701999999999</c:v>
                </c:pt>
                <c:pt idx="3289">
                  <c:v>15532.16</c:v>
                </c:pt>
                <c:pt idx="3290">
                  <c:v>15534.576999999999</c:v>
                </c:pt>
                <c:pt idx="3291">
                  <c:v>15531.041999999999</c:v>
                </c:pt>
                <c:pt idx="3292">
                  <c:v>15533.09</c:v>
                </c:pt>
                <c:pt idx="3293">
                  <c:v>15531.083000000001</c:v>
                </c:pt>
                <c:pt idx="3294">
                  <c:v>15536.963</c:v>
                </c:pt>
                <c:pt idx="3295">
                  <c:v>15535.171</c:v>
                </c:pt>
                <c:pt idx="3296">
                  <c:v>15534.484</c:v>
                </c:pt>
                <c:pt idx="3297">
                  <c:v>15535.96</c:v>
                </c:pt>
                <c:pt idx="3298">
                  <c:v>15537.553</c:v>
                </c:pt>
                <c:pt idx="3299">
                  <c:v>15536.343999999999</c:v>
                </c:pt>
                <c:pt idx="3300">
                  <c:v>15538.203</c:v>
                </c:pt>
                <c:pt idx="3301">
                  <c:v>15538.555</c:v>
                </c:pt>
                <c:pt idx="3302">
                  <c:v>15539.437</c:v>
                </c:pt>
                <c:pt idx="3303">
                  <c:v>15537.761</c:v>
                </c:pt>
                <c:pt idx="3304">
                  <c:v>15537.383</c:v>
                </c:pt>
                <c:pt idx="3305">
                  <c:v>15542.491</c:v>
                </c:pt>
                <c:pt idx="3306">
                  <c:v>15540.41</c:v>
                </c:pt>
                <c:pt idx="3307">
                  <c:v>15537.546</c:v>
                </c:pt>
                <c:pt idx="3308">
                  <c:v>15540.465</c:v>
                </c:pt>
                <c:pt idx="3309">
                  <c:v>15539.332</c:v>
                </c:pt>
                <c:pt idx="3310">
                  <c:v>15535.665999999999</c:v>
                </c:pt>
                <c:pt idx="3311">
                  <c:v>15541.906000000001</c:v>
                </c:pt>
                <c:pt idx="3312">
                  <c:v>15546.66</c:v>
                </c:pt>
                <c:pt idx="3313">
                  <c:v>15544.308000000001</c:v>
                </c:pt>
                <c:pt idx="3314">
                  <c:v>15545.349</c:v>
                </c:pt>
                <c:pt idx="3315">
                  <c:v>15545.587</c:v>
                </c:pt>
                <c:pt idx="3316">
                  <c:v>15545.823</c:v>
                </c:pt>
                <c:pt idx="3317">
                  <c:v>15547.853999999999</c:v>
                </c:pt>
                <c:pt idx="3318">
                  <c:v>15550.298000000001</c:v>
                </c:pt>
                <c:pt idx="3319">
                  <c:v>15549.043</c:v>
                </c:pt>
                <c:pt idx="3320">
                  <c:v>15550.626</c:v>
                </c:pt>
                <c:pt idx="3321">
                  <c:v>15554.833000000001</c:v>
                </c:pt>
                <c:pt idx="3322">
                  <c:v>15552.925999999999</c:v>
                </c:pt>
                <c:pt idx="3323">
                  <c:v>15551.538</c:v>
                </c:pt>
                <c:pt idx="3324">
                  <c:v>15554.127</c:v>
                </c:pt>
                <c:pt idx="3325">
                  <c:v>15555.298000000001</c:v>
                </c:pt>
                <c:pt idx="3326">
                  <c:v>15552.107</c:v>
                </c:pt>
                <c:pt idx="3327">
                  <c:v>15554.096</c:v>
                </c:pt>
                <c:pt idx="3328">
                  <c:v>15554.733</c:v>
                </c:pt>
                <c:pt idx="3329">
                  <c:v>15557.704</c:v>
                </c:pt>
                <c:pt idx="3330">
                  <c:v>15556.171</c:v>
                </c:pt>
                <c:pt idx="3331">
                  <c:v>15556.538</c:v>
                </c:pt>
                <c:pt idx="3332">
                  <c:v>15557.837</c:v>
                </c:pt>
                <c:pt idx="3333">
                  <c:v>15551.379000000001</c:v>
                </c:pt>
                <c:pt idx="3334">
                  <c:v>15555.831</c:v>
                </c:pt>
                <c:pt idx="3335">
                  <c:v>15560.49</c:v>
                </c:pt>
                <c:pt idx="3336">
                  <c:v>15561.593000000001</c:v>
                </c:pt>
                <c:pt idx="3337">
                  <c:v>15561.251</c:v>
                </c:pt>
                <c:pt idx="3338">
                  <c:v>15563.405000000001</c:v>
                </c:pt>
                <c:pt idx="3339">
                  <c:v>15564.634</c:v>
                </c:pt>
                <c:pt idx="3340">
                  <c:v>15562.375</c:v>
                </c:pt>
                <c:pt idx="3341">
                  <c:v>15565.370999999999</c:v>
                </c:pt>
                <c:pt idx="3342">
                  <c:v>15565.343999999999</c:v>
                </c:pt>
                <c:pt idx="3343">
                  <c:v>15562.92</c:v>
                </c:pt>
                <c:pt idx="3344">
                  <c:v>15569.228999999999</c:v>
                </c:pt>
                <c:pt idx="3345">
                  <c:v>15568.522999999999</c:v>
                </c:pt>
                <c:pt idx="3346">
                  <c:v>15566.402</c:v>
                </c:pt>
                <c:pt idx="3347">
                  <c:v>15566.87</c:v>
                </c:pt>
                <c:pt idx="3348">
                  <c:v>15569.163</c:v>
                </c:pt>
                <c:pt idx="3349">
                  <c:v>15567.571</c:v>
                </c:pt>
                <c:pt idx="3350">
                  <c:v>15569.246999999999</c:v>
                </c:pt>
                <c:pt idx="3351">
                  <c:v>15569.478999999999</c:v>
                </c:pt>
                <c:pt idx="3352">
                  <c:v>15569.937</c:v>
                </c:pt>
                <c:pt idx="3353">
                  <c:v>15567.366</c:v>
                </c:pt>
                <c:pt idx="3354">
                  <c:v>15570.323</c:v>
                </c:pt>
                <c:pt idx="3355">
                  <c:v>15571.508</c:v>
                </c:pt>
                <c:pt idx="3356">
                  <c:v>15570.489</c:v>
                </c:pt>
                <c:pt idx="3357">
                  <c:v>15566.043</c:v>
                </c:pt>
                <c:pt idx="3358">
                  <c:v>15573.392</c:v>
                </c:pt>
                <c:pt idx="3359">
                  <c:v>15572.537</c:v>
                </c:pt>
                <c:pt idx="3360">
                  <c:v>15575.566999999999</c:v>
                </c:pt>
                <c:pt idx="3361">
                  <c:v>15576.416999999999</c:v>
                </c:pt>
                <c:pt idx="3362">
                  <c:v>15578.556</c:v>
                </c:pt>
                <c:pt idx="3363">
                  <c:v>15576.787</c:v>
                </c:pt>
                <c:pt idx="3364">
                  <c:v>15577.396000000001</c:v>
                </c:pt>
                <c:pt idx="3365">
                  <c:v>15581.44</c:v>
                </c:pt>
                <c:pt idx="3366">
                  <c:v>15577.243</c:v>
                </c:pt>
                <c:pt idx="3367">
                  <c:v>15581.837</c:v>
                </c:pt>
                <c:pt idx="3368">
                  <c:v>15581.338</c:v>
                </c:pt>
                <c:pt idx="3369">
                  <c:v>15580.749</c:v>
                </c:pt>
                <c:pt idx="3370">
                  <c:v>15583.504000000001</c:v>
                </c:pt>
                <c:pt idx="3371">
                  <c:v>15584.704</c:v>
                </c:pt>
                <c:pt idx="3372">
                  <c:v>15582.700999999999</c:v>
                </c:pt>
                <c:pt idx="3373">
                  <c:v>15583.634</c:v>
                </c:pt>
                <c:pt idx="3374">
                  <c:v>15585.427</c:v>
                </c:pt>
                <c:pt idx="3375">
                  <c:v>15584.907999999999</c:v>
                </c:pt>
                <c:pt idx="3376">
                  <c:v>15585.31</c:v>
                </c:pt>
                <c:pt idx="3377">
                  <c:v>15585.147999999999</c:v>
                </c:pt>
                <c:pt idx="3378">
                  <c:v>15587.284</c:v>
                </c:pt>
                <c:pt idx="3379">
                  <c:v>15587.377</c:v>
                </c:pt>
                <c:pt idx="3380">
                  <c:v>15584.557000000001</c:v>
                </c:pt>
                <c:pt idx="3381">
                  <c:v>15587.305</c:v>
                </c:pt>
                <c:pt idx="3382">
                  <c:v>15588.849</c:v>
                </c:pt>
                <c:pt idx="3383">
                  <c:v>15587.673000000001</c:v>
                </c:pt>
                <c:pt idx="3384">
                  <c:v>15588.665999999999</c:v>
                </c:pt>
                <c:pt idx="3385">
                  <c:v>15587.518</c:v>
                </c:pt>
                <c:pt idx="3386">
                  <c:v>15592.593999999999</c:v>
                </c:pt>
                <c:pt idx="3387">
                  <c:v>15594.55</c:v>
                </c:pt>
                <c:pt idx="3388">
                  <c:v>15592.441000000001</c:v>
                </c:pt>
                <c:pt idx="3389">
                  <c:v>15591.893</c:v>
                </c:pt>
                <c:pt idx="3390">
                  <c:v>15593.746999999999</c:v>
                </c:pt>
                <c:pt idx="3391">
                  <c:v>15592.958000000001</c:v>
                </c:pt>
                <c:pt idx="3392">
                  <c:v>15593.944</c:v>
                </c:pt>
                <c:pt idx="3393">
                  <c:v>15592.674999999999</c:v>
                </c:pt>
                <c:pt idx="3394">
                  <c:v>15594.04</c:v>
                </c:pt>
                <c:pt idx="3395">
                  <c:v>15592.698</c:v>
                </c:pt>
                <c:pt idx="3396">
                  <c:v>15593.978999999999</c:v>
                </c:pt>
                <c:pt idx="3397">
                  <c:v>15595.233</c:v>
                </c:pt>
                <c:pt idx="3398">
                  <c:v>15595.313</c:v>
                </c:pt>
                <c:pt idx="3399">
                  <c:v>15593.886</c:v>
                </c:pt>
                <c:pt idx="3400">
                  <c:v>15600.328</c:v>
                </c:pt>
                <c:pt idx="3401">
                  <c:v>15597.951999999999</c:v>
                </c:pt>
                <c:pt idx="3402">
                  <c:v>15596.945</c:v>
                </c:pt>
                <c:pt idx="3403">
                  <c:v>15600.458000000001</c:v>
                </c:pt>
                <c:pt idx="3404">
                  <c:v>15596.512000000001</c:v>
                </c:pt>
                <c:pt idx="3405">
                  <c:v>15600.235000000001</c:v>
                </c:pt>
                <c:pt idx="3406">
                  <c:v>15602.183999999999</c:v>
                </c:pt>
                <c:pt idx="3407">
                  <c:v>15603.52</c:v>
                </c:pt>
                <c:pt idx="3408">
                  <c:v>15600.235000000001</c:v>
                </c:pt>
                <c:pt idx="3409">
                  <c:v>15604.134</c:v>
                </c:pt>
                <c:pt idx="3410">
                  <c:v>15604.853999999999</c:v>
                </c:pt>
                <c:pt idx="3411">
                  <c:v>15604.73</c:v>
                </c:pt>
                <c:pt idx="3412">
                  <c:v>15604.243</c:v>
                </c:pt>
                <c:pt idx="3413">
                  <c:v>15605.495000000001</c:v>
                </c:pt>
                <c:pt idx="3414">
                  <c:v>15605.231</c:v>
                </c:pt>
                <c:pt idx="3415">
                  <c:v>15607.549000000001</c:v>
                </c:pt>
                <c:pt idx="3416">
                  <c:v>15607.888000000001</c:v>
                </c:pt>
                <c:pt idx="3417">
                  <c:v>15609.142</c:v>
                </c:pt>
                <c:pt idx="3418">
                  <c:v>15604.892</c:v>
                </c:pt>
                <c:pt idx="3419">
                  <c:v>15607.415999999999</c:v>
                </c:pt>
                <c:pt idx="3420">
                  <c:v>15607.831</c:v>
                </c:pt>
                <c:pt idx="3421">
                  <c:v>15608.173000000001</c:v>
                </c:pt>
                <c:pt idx="3422">
                  <c:v>15610.815000000001</c:v>
                </c:pt>
                <c:pt idx="3423">
                  <c:v>15610.763000000001</c:v>
                </c:pt>
                <c:pt idx="3424">
                  <c:v>15612.728999999999</c:v>
                </c:pt>
                <c:pt idx="3425">
                  <c:v>15613.701999999999</c:v>
                </c:pt>
                <c:pt idx="3426">
                  <c:v>15616.688</c:v>
                </c:pt>
                <c:pt idx="3427">
                  <c:v>15609.218999999999</c:v>
                </c:pt>
                <c:pt idx="3428">
                  <c:v>15609.147000000001</c:v>
                </c:pt>
                <c:pt idx="3429">
                  <c:v>15613.8</c:v>
                </c:pt>
                <c:pt idx="3430">
                  <c:v>15615.187</c:v>
                </c:pt>
                <c:pt idx="3431">
                  <c:v>15613.901</c:v>
                </c:pt>
                <c:pt idx="3432">
                  <c:v>15613.861999999999</c:v>
                </c:pt>
                <c:pt idx="3433">
                  <c:v>15617.405000000001</c:v>
                </c:pt>
                <c:pt idx="3434">
                  <c:v>15617.117</c:v>
                </c:pt>
                <c:pt idx="3435">
                  <c:v>15617.819</c:v>
                </c:pt>
                <c:pt idx="3436">
                  <c:v>15621.224</c:v>
                </c:pt>
                <c:pt idx="3437">
                  <c:v>15617.834000000001</c:v>
                </c:pt>
                <c:pt idx="3438">
                  <c:v>15617.455</c:v>
                </c:pt>
                <c:pt idx="3439">
                  <c:v>15617.606</c:v>
                </c:pt>
                <c:pt idx="3440">
                  <c:v>15617.776</c:v>
                </c:pt>
                <c:pt idx="3441">
                  <c:v>15617.101000000001</c:v>
                </c:pt>
                <c:pt idx="3442">
                  <c:v>15621.272999999999</c:v>
                </c:pt>
                <c:pt idx="3443">
                  <c:v>15621.05</c:v>
                </c:pt>
                <c:pt idx="3444">
                  <c:v>15616.290999999999</c:v>
                </c:pt>
                <c:pt idx="3445">
                  <c:v>15620.513999999999</c:v>
                </c:pt>
                <c:pt idx="3446">
                  <c:v>15621.437</c:v>
                </c:pt>
                <c:pt idx="3447">
                  <c:v>15618.841</c:v>
                </c:pt>
                <c:pt idx="3448">
                  <c:v>15620.7</c:v>
                </c:pt>
                <c:pt idx="3449">
                  <c:v>15622.19</c:v>
                </c:pt>
                <c:pt idx="3450">
                  <c:v>15623.311</c:v>
                </c:pt>
                <c:pt idx="3451">
                  <c:v>15615.56</c:v>
                </c:pt>
                <c:pt idx="3452">
                  <c:v>15628.857</c:v>
                </c:pt>
                <c:pt idx="3453">
                  <c:v>15626.088</c:v>
                </c:pt>
                <c:pt idx="3454">
                  <c:v>15625.93</c:v>
                </c:pt>
                <c:pt idx="3455">
                  <c:v>15628.419</c:v>
                </c:pt>
                <c:pt idx="3456">
                  <c:v>15629.134</c:v>
                </c:pt>
                <c:pt idx="3457">
                  <c:v>15628.227000000001</c:v>
                </c:pt>
                <c:pt idx="3458">
                  <c:v>15628.438</c:v>
                </c:pt>
                <c:pt idx="3459">
                  <c:v>15628.35</c:v>
                </c:pt>
                <c:pt idx="3460">
                  <c:v>15627.045</c:v>
                </c:pt>
                <c:pt idx="3461">
                  <c:v>15627.58</c:v>
                </c:pt>
                <c:pt idx="3462">
                  <c:v>15627.002</c:v>
                </c:pt>
                <c:pt idx="3463">
                  <c:v>15629.571</c:v>
                </c:pt>
                <c:pt idx="3464">
                  <c:v>15633.096</c:v>
                </c:pt>
                <c:pt idx="3465">
                  <c:v>15631.237999999999</c:v>
                </c:pt>
                <c:pt idx="3466">
                  <c:v>15632.207</c:v>
                </c:pt>
                <c:pt idx="3467">
                  <c:v>15630.27</c:v>
                </c:pt>
                <c:pt idx="3468">
                  <c:v>15632.375</c:v>
                </c:pt>
                <c:pt idx="3469">
                  <c:v>15633.064</c:v>
                </c:pt>
                <c:pt idx="3470">
                  <c:v>15631.571</c:v>
                </c:pt>
                <c:pt idx="3471">
                  <c:v>15631.511</c:v>
                </c:pt>
                <c:pt idx="3472">
                  <c:v>15633.187</c:v>
                </c:pt>
                <c:pt idx="3473">
                  <c:v>15629.757</c:v>
                </c:pt>
                <c:pt idx="3474">
                  <c:v>15630.691000000001</c:v>
                </c:pt>
                <c:pt idx="3475">
                  <c:v>15632.939</c:v>
                </c:pt>
                <c:pt idx="3476">
                  <c:v>15638.001</c:v>
                </c:pt>
                <c:pt idx="3477">
                  <c:v>15637.035</c:v>
                </c:pt>
                <c:pt idx="3478">
                  <c:v>15636.308999999999</c:v>
                </c:pt>
                <c:pt idx="3479">
                  <c:v>15635.317999999999</c:v>
                </c:pt>
                <c:pt idx="3480">
                  <c:v>15638.844999999999</c:v>
                </c:pt>
                <c:pt idx="3481">
                  <c:v>15640.682000000001</c:v>
                </c:pt>
                <c:pt idx="3482">
                  <c:v>15638.111999999999</c:v>
                </c:pt>
                <c:pt idx="3483">
                  <c:v>15639.463</c:v>
                </c:pt>
                <c:pt idx="3484">
                  <c:v>15640.37</c:v>
                </c:pt>
                <c:pt idx="3485">
                  <c:v>15640.26</c:v>
                </c:pt>
                <c:pt idx="3486">
                  <c:v>15639.236000000001</c:v>
                </c:pt>
                <c:pt idx="3487">
                  <c:v>15643.967000000001</c:v>
                </c:pt>
                <c:pt idx="3488">
                  <c:v>15641.511</c:v>
                </c:pt>
                <c:pt idx="3489">
                  <c:v>15640.87</c:v>
                </c:pt>
                <c:pt idx="3490">
                  <c:v>15644.314</c:v>
                </c:pt>
                <c:pt idx="3491">
                  <c:v>15645.255999999999</c:v>
                </c:pt>
                <c:pt idx="3492">
                  <c:v>15643.484</c:v>
                </c:pt>
                <c:pt idx="3493">
                  <c:v>15643.432000000001</c:v>
                </c:pt>
                <c:pt idx="3494">
                  <c:v>15646.716</c:v>
                </c:pt>
                <c:pt idx="3495">
                  <c:v>15643.924000000001</c:v>
                </c:pt>
                <c:pt idx="3496">
                  <c:v>15642.7</c:v>
                </c:pt>
                <c:pt idx="3497">
                  <c:v>15648.478999999999</c:v>
                </c:pt>
                <c:pt idx="3498">
                  <c:v>15640.949000000001</c:v>
                </c:pt>
                <c:pt idx="3499">
                  <c:v>15646.129000000001</c:v>
                </c:pt>
                <c:pt idx="3500">
                  <c:v>15646.904</c:v>
                </c:pt>
                <c:pt idx="3501">
                  <c:v>15647.323</c:v>
                </c:pt>
                <c:pt idx="3502">
                  <c:v>15644.965</c:v>
                </c:pt>
                <c:pt idx="3503">
                  <c:v>15647.001</c:v>
                </c:pt>
                <c:pt idx="3504">
                  <c:v>15650.174000000001</c:v>
                </c:pt>
                <c:pt idx="3505">
                  <c:v>15645.659</c:v>
                </c:pt>
                <c:pt idx="3506">
                  <c:v>15648.578</c:v>
                </c:pt>
                <c:pt idx="3507">
                  <c:v>15649.993</c:v>
                </c:pt>
                <c:pt idx="3508">
                  <c:v>15646.313</c:v>
                </c:pt>
                <c:pt idx="3509">
                  <c:v>15648.933999999999</c:v>
                </c:pt>
                <c:pt idx="3510">
                  <c:v>15647.369000000001</c:v>
                </c:pt>
                <c:pt idx="3511">
                  <c:v>15649.206</c:v>
                </c:pt>
                <c:pt idx="3512">
                  <c:v>15649.781999999999</c:v>
                </c:pt>
                <c:pt idx="3513">
                  <c:v>15649.556</c:v>
                </c:pt>
                <c:pt idx="3514">
                  <c:v>15651.379000000001</c:v>
                </c:pt>
                <c:pt idx="3515">
                  <c:v>15648.349</c:v>
                </c:pt>
                <c:pt idx="3516">
                  <c:v>15647.534</c:v>
                </c:pt>
                <c:pt idx="3517">
                  <c:v>15647.853999999999</c:v>
                </c:pt>
                <c:pt idx="3518">
                  <c:v>15646.97</c:v>
                </c:pt>
                <c:pt idx="3519">
                  <c:v>15648.773999999999</c:v>
                </c:pt>
                <c:pt idx="3520">
                  <c:v>15647.992</c:v>
                </c:pt>
                <c:pt idx="3521">
                  <c:v>15644.987999999999</c:v>
                </c:pt>
                <c:pt idx="3522">
                  <c:v>15646.045</c:v>
                </c:pt>
                <c:pt idx="3523">
                  <c:v>15648.099</c:v>
                </c:pt>
                <c:pt idx="3524">
                  <c:v>15648.647000000001</c:v>
                </c:pt>
                <c:pt idx="3525">
                  <c:v>15650.166999999999</c:v>
                </c:pt>
                <c:pt idx="3526">
                  <c:v>15650.419</c:v>
                </c:pt>
                <c:pt idx="3527">
                  <c:v>15648.637000000001</c:v>
                </c:pt>
                <c:pt idx="3528">
                  <c:v>15649.696</c:v>
                </c:pt>
                <c:pt idx="3529">
                  <c:v>15651.258</c:v>
                </c:pt>
                <c:pt idx="3530">
                  <c:v>15650.714</c:v>
                </c:pt>
                <c:pt idx="3531">
                  <c:v>15647.212</c:v>
                </c:pt>
                <c:pt idx="3532">
                  <c:v>15649.656999999999</c:v>
                </c:pt>
                <c:pt idx="3533">
                  <c:v>15649.635</c:v>
                </c:pt>
                <c:pt idx="3534">
                  <c:v>15649.047</c:v>
                </c:pt>
                <c:pt idx="3535">
                  <c:v>15653.415000000001</c:v>
                </c:pt>
                <c:pt idx="3536">
                  <c:v>15652.288</c:v>
                </c:pt>
                <c:pt idx="3537">
                  <c:v>15649.781000000001</c:v>
                </c:pt>
                <c:pt idx="3538">
                  <c:v>15648.710999999999</c:v>
                </c:pt>
                <c:pt idx="3539">
                  <c:v>15651.370999999999</c:v>
                </c:pt>
                <c:pt idx="3540">
                  <c:v>15648.805</c:v>
                </c:pt>
                <c:pt idx="3541">
                  <c:v>15652.843000000001</c:v>
                </c:pt>
                <c:pt idx="3542">
                  <c:v>15649.591</c:v>
                </c:pt>
                <c:pt idx="3543">
                  <c:v>15649.24</c:v>
                </c:pt>
                <c:pt idx="3544">
                  <c:v>15649.36</c:v>
                </c:pt>
                <c:pt idx="3545">
                  <c:v>15645.601000000001</c:v>
                </c:pt>
                <c:pt idx="3546">
                  <c:v>15646.858</c:v>
                </c:pt>
                <c:pt idx="3547">
                  <c:v>15647.752</c:v>
                </c:pt>
                <c:pt idx="3548">
                  <c:v>15646.262000000001</c:v>
                </c:pt>
                <c:pt idx="3549">
                  <c:v>15642.484</c:v>
                </c:pt>
                <c:pt idx="3550">
                  <c:v>15638.041999999999</c:v>
                </c:pt>
                <c:pt idx="3551">
                  <c:v>15635.713</c:v>
                </c:pt>
                <c:pt idx="3552">
                  <c:v>15623.081</c:v>
                </c:pt>
                <c:pt idx="3553">
                  <c:v>15113.534</c:v>
                </c:pt>
                <c:pt idx="3554">
                  <c:v>14751.286</c:v>
                </c:pt>
                <c:pt idx="3555">
                  <c:v>14655.92</c:v>
                </c:pt>
                <c:pt idx="3556">
                  <c:v>14601.529</c:v>
                </c:pt>
                <c:pt idx="3557">
                  <c:v>14569.23</c:v>
                </c:pt>
                <c:pt idx="3558">
                  <c:v>14540.572</c:v>
                </c:pt>
                <c:pt idx="3559">
                  <c:v>14516.813</c:v>
                </c:pt>
                <c:pt idx="3560">
                  <c:v>14499.602999999999</c:v>
                </c:pt>
                <c:pt idx="3561">
                  <c:v>14487.888000000001</c:v>
                </c:pt>
                <c:pt idx="3562">
                  <c:v>14470.852999999999</c:v>
                </c:pt>
                <c:pt idx="3563">
                  <c:v>14462.194</c:v>
                </c:pt>
                <c:pt idx="3564">
                  <c:v>14455.499</c:v>
                </c:pt>
                <c:pt idx="3565">
                  <c:v>14442.963</c:v>
                </c:pt>
                <c:pt idx="3566">
                  <c:v>14436.196</c:v>
                </c:pt>
                <c:pt idx="3567">
                  <c:v>14427.075000000001</c:v>
                </c:pt>
                <c:pt idx="3568">
                  <c:v>14419.338</c:v>
                </c:pt>
                <c:pt idx="3569">
                  <c:v>14411.743</c:v>
                </c:pt>
                <c:pt idx="3570">
                  <c:v>14410.643</c:v>
                </c:pt>
                <c:pt idx="3571">
                  <c:v>14404.138999999999</c:v>
                </c:pt>
                <c:pt idx="3572">
                  <c:v>14394.355</c:v>
                </c:pt>
                <c:pt idx="3573">
                  <c:v>14393.047</c:v>
                </c:pt>
                <c:pt idx="3574">
                  <c:v>14387.255999999999</c:v>
                </c:pt>
                <c:pt idx="3575">
                  <c:v>14380.102999999999</c:v>
                </c:pt>
                <c:pt idx="3576">
                  <c:v>14376.913</c:v>
                </c:pt>
                <c:pt idx="3577">
                  <c:v>14372.314</c:v>
                </c:pt>
                <c:pt idx="3578">
                  <c:v>14362.054</c:v>
                </c:pt>
                <c:pt idx="3579">
                  <c:v>14353.652</c:v>
                </c:pt>
                <c:pt idx="3580">
                  <c:v>14344.583000000001</c:v>
                </c:pt>
                <c:pt idx="3581">
                  <c:v>14327.102000000001</c:v>
                </c:pt>
                <c:pt idx="3582">
                  <c:v>14311.843000000001</c:v>
                </c:pt>
                <c:pt idx="3583">
                  <c:v>14274.794</c:v>
                </c:pt>
                <c:pt idx="3584">
                  <c:v>14167.49</c:v>
                </c:pt>
                <c:pt idx="3585">
                  <c:v>14064.812</c:v>
                </c:pt>
                <c:pt idx="3586">
                  <c:v>13991.123</c:v>
                </c:pt>
                <c:pt idx="3587">
                  <c:v>13929.496999999999</c:v>
                </c:pt>
                <c:pt idx="3588">
                  <c:v>13880.965</c:v>
                </c:pt>
                <c:pt idx="3589">
                  <c:v>13836.608</c:v>
                </c:pt>
                <c:pt idx="3590">
                  <c:v>13794.535</c:v>
                </c:pt>
                <c:pt idx="3591">
                  <c:v>13751.870999999999</c:v>
                </c:pt>
                <c:pt idx="3592">
                  <c:v>13710.814</c:v>
                </c:pt>
                <c:pt idx="3593">
                  <c:v>13678.736999999999</c:v>
                </c:pt>
                <c:pt idx="3594">
                  <c:v>13638.228999999999</c:v>
                </c:pt>
                <c:pt idx="3595">
                  <c:v>13605.671</c:v>
                </c:pt>
                <c:pt idx="3596">
                  <c:v>13564.121999999999</c:v>
                </c:pt>
                <c:pt idx="3597">
                  <c:v>13526.784</c:v>
                </c:pt>
                <c:pt idx="3598">
                  <c:v>13490.821</c:v>
                </c:pt>
                <c:pt idx="3599">
                  <c:v>13457.834000000001</c:v>
                </c:pt>
                <c:pt idx="3600">
                  <c:v>13425.319</c:v>
                </c:pt>
                <c:pt idx="3601">
                  <c:v>13388.371999999999</c:v>
                </c:pt>
                <c:pt idx="3602">
                  <c:v>13350.44</c:v>
                </c:pt>
                <c:pt idx="3603">
                  <c:v>13314.402</c:v>
                </c:pt>
                <c:pt idx="3604">
                  <c:v>13280.352999999999</c:v>
                </c:pt>
                <c:pt idx="3605">
                  <c:v>13252.950999999999</c:v>
                </c:pt>
                <c:pt idx="3606">
                  <c:v>13220.636</c:v>
                </c:pt>
                <c:pt idx="3607">
                  <c:v>13193.151</c:v>
                </c:pt>
                <c:pt idx="3608">
                  <c:v>13172.165000000001</c:v>
                </c:pt>
                <c:pt idx="3609">
                  <c:v>13150.136</c:v>
                </c:pt>
                <c:pt idx="3610">
                  <c:v>13127.094999999999</c:v>
                </c:pt>
                <c:pt idx="3611">
                  <c:v>13101.829</c:v>
                </c:pt>
                <c:pt idx="3612">
                  <c:v>13083.106</c:v>
                </c:pt>
                <c:pt idx="3613">
                  <c:v>13059.78</c:v>
                </c:pt>
                <c:pt idx="3614">
                  <c:v>13042.322</c:v>
                </c:pt>
                <c:pt idx="3615">
                  <c:v>13019.531000000001</c:v>
                </c:pt>
                <c:pt idx="3616">
                  <c:v>13000.799000000001</c:v>
                </c:pt>
                <c:pt idx="3617">
                  <c:v>12986.716</c:v>
                </c:pt>
                <c:pt idx="3618">
                  <c:v>12969.155000000001</c:v>
                </c:pt>
                <c:pt idx="3619">
                  <c:v>12948.644</c:v>
                </c:pt>
                <c:pt idx="3620">
                  <c:v>12930.816999999999</c:v>
                </c:pt>
                <c:pt idx="3621">
                  <c:v>12921.123</c:v>
                </c:pt>
                <c:pt idx="3622">
                  <c:v>12896.963</c:v>
                </c:pt>
                <c:pt idx="3623">
                  <c:v>12878.016</c:v>
                </c:pt>
                <c:pt idx="3624">
                  <c:v>12866.674000000001</c:v>
                </c:pt>
                <c:pt idx="3625">
                  <c:v>12846.975</c:v>
                </c:pt>
                <c:pt idx="3626">
                  <c:v>12828.375</c:v>
                </c:pt>
                <c:pt idx="3627">
                  <c:v>12809.912</c:v>
                </c:pt>
                <c:pt idx="3628">
                  <c:v>12789.147999999999</c:v>
                </c:pt>
                <c:pt idx="3629">
                  <c:v>12764.433999999999</c:v>
                </c:pt>
                <c:pt idx="3630">
                  <c:v>12743.132</c:v>
                </c:pt>
                <c:pt idx="3631">
                  <c:v>12720.931</c:v>
                </c:pt>
                <c:pt idx="3632">
                  <c:v>12700.691999999999</c:v>
                </c:pt>
                <c:pt idx="3633">
                  <c:v>12677.415999999999</c:v>
                </c:pt>
                <c:pt idx="3634">
                  <c:v>12658.1</c:v>
                </c:pt>
                <c:pt idx="3635">
                  <c:v>12634.352999999999</c:v>
                </c:pt>
                <c:pt idx="3636">
                  <c:v>12613.564</c:v>
                </c:pt>
                <c:pt idx="3637">
                  <c:v>12596.521000000001</c:v>
                </c:pt>
                <c:pt idx="3638">
                  <c:v>12568.69</c:v>
                </c:pt>
                <c:pt idx="3639">
                  <c:v>12554.120999999999</c:v>
                </c:pt>
                <c:pt idx="3640">
                  <c:v>12540.460999999999</c:v>
                </c:pt>
                <c:pt idx="3641">
                  <c:v>12522.038</c:v>
                </c:pt>
                <c:pt idx="3642">
                  <c:v>12502.353999999999</c:v>
                </c:pt>
                <c:pt idx="3643">
                  <c:v>12482.316999999999</c:v>
                </c:pt>
                <c:pt idx="3644">
                  <c:v>12460.888000000001</c:v>
                </c:pt>
                <c:pt idx="3645">
                  <c:v>12437.058999999999</c:v>
                </c:pt>
                <c:pt idx="3646">
                  <c:v>12415.254999999999</c:v>
                </c:pt>
                <c:pt idx="3647">
                  <c:v>12392.722</c:v>
                </c:pt>
                <c:pt idx="3648">
                  <c:v>12367.62</c:v>
                </c:pt>
                <c:pt idx="3649">
                  <c:v>12343.029</c:v>
                </c:pt>
                <c:pt idx="3650">
                  <c:v>12321.994000000001</c:v>
                </c:pt>
                <c:pt idx="3651">
                  <c:v>12297.73</c:v>
                </c:pt>
                <c:pt idx="3652">
                  <c:v>12279.271000000001</c:v>
                </c:pt>
                <c:pt idx="3653">
                  <c:v>12255.879000000001</c:v>
                </c:pt>
                <c:pt idx="3654">
                  <c:v>12238.138999999999</c:v>
                </c:pt>
                <c:pt idx="3655">
                  <c:v>12218.313</c:v>
                </c:pt>
                <c:pt idx="3656">
                  <c:v>12201.034</c:v>
                </c:pt>
                <c:pt idx="3657">
                  <c:v>12182.439</c:v>
                </c:pt>
                <c:pt idx="3658">
                  <c:v>12165.974</c:v>
                </c:pt>
                <c:pt idx="3659">
                  <c:v>12152.483</c:v>
                </c:pt>
                <c:pt idx="3660">
                  <c:v>12138.269</c:v>
                </c:pt>
                <c:pt idx="3661">
                  <c:v>12121.913</c:v>
                </c:pt>
                <c:pt idx="3662">
                  <c:v>12107.753000000001</c:v>
                </c:pt>
                <c:pt idx="3663">
                  <c:v>12097.823</c:v>
                </c:pt>
                <c:pt idx="3664">
                  <c:v>12083.576999999999</c:v>
                </c:pt>
                <c:pt idx="3665">
                  <c:v>12072.021000000001</c:v>
                </c:pt>
                <c:pt idx="3666">
                  <c:v>12057.415000000001</c:v>
                </c:pt>
                <c:pt idx="3667">
                  <c:v>12042.058000000001</c:v>
                </c:pt>
                <c:pt idx="3668">
                  <c:v>12029.305</c:v>
                </c:pt>
                <c:pt idx="3669">
                  <c:v>12021.722</c:v>
                </c:pt>
                <c:pt idx="3670">
                  <c:v>12000.954</c:v>
                </c:pt>
                <c:pt idx="3671">
                  <c:v>11988.269</c:v>
                </c:pt>
                <c:pt idx="3672">
                  <c:v>11973.536</c:v>
                </c:pt>
                <c:pt idx="3673">
                  <c:v>11956.996999999999</c:v>
                </c:pt>
                <c:pt idx="3674">
                  <c:v>11942.539000000001</c:v>
                </c:pt>
                <c:pt idx="3675">
                  <c:v>11932.895</c:v>
                </c:pt>
                <c:pt idx="3676">
                  <c:v>11919.395</c:v>
                </c:pt>
                <c:pt idx="3677">
                  <c:v>11902.375</c:v>
                </c:pt>
                <c:pt idx="3678">
                  <c:v>11890.473</c:v>
                </c:pt>
                <c:pt idx="3679">
                  <c:v>11878.423000000001</c:v>
                </c:pt>
                <c:pt idx="3680">
                  <c:v>11863.834000000001</c:v>
                </c:pt>
                <c:pt idx="3681">
                  <c:v>11848.187</c:v>
                </c:pt>
                <c:pt idx="3682">
                  <c:v>11837.659</c:v>
                </c:pt>
                <c:pt idx="3683">
                  <c:v>11825.561</c:v>
                </c:pt>
                <c:pt idx="3684">
                  <c:v>11815.062</c:v>
                </c:pt>
                <c:pt idx="3685">
                  <c:v>11805.852000000001</c:v>
                </c:pt>
                <c:pt idx="3686">
                  <c:v>11791.343999999999</c:v>
                </c:pt>
                <c:pt idx="3687">
                  <c:v>11786.522000000001</c:v>
                </c:pt>
                <c:pt idx="3688">
                  <c:v>11782.308000000001</c:v>
                </c:pt>
                <c:pt idx="3689">
                  <c:v>11771.79</c:v>
                </c:pt>
                <c:pt idx="3690">
                  <c:v>11761.184999999999</c:v>
                </c:pt>
                <c:pt idx="3691">
                  <c:v>11756.377</c:v>
                </c:pt>
                <c:pt idx="3692">
                  <c:v>11747.727999999999</c:v>
                </c:pt>
              </c:numCache>
            </c:numRef>
          </c:yVal>
          <c:smooth val="0"/>
          <c:extLst>
            <c:ext xmlns:c16="http://schemas.microsoft.com/office/drawing/2014/chart" uri="{C3380CC4-5D6E-409C-BE32-E72D297353CC}">
              <c16:uniqueId val="{00000001-E1DE-4995-B8F0-9FEF95771A74}"/>
            </c:ext>
          </c:extLst>
        </c:ser>
        <c:dLbls>
          <c:showLegendKey val="0"/>
          <c:showVal val="0"/>
          <c:showCatName val="0"/>
          <c:showSerName val="0"/>
          <c:showPercent val="0"/>
          <c:showBubbleSize val="0"/>
        </c:dLbls>
        <c:axId val="-615950768"/>
        <c:axId val="-615960016"/>
      </c:scatterChart>
      <c:valAx>
        <c:axId val="-615950768"/>
        <c:scaling>
          <c:orientation val="minMax"/>
          <c:max val="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r>
                  <a:rPr lang="en-US" sz="1200" b="1" dirty="0"/>
                  <a:t>Displacement,</a:t>
                </a:r>
                <a:r>
                  <a:rPr lang="en-US" sz="1200" b="1" baseline="0" dirty="0"/>
                  <a:t> in</a:t>
                </a:r>
                <a:endParaRPr lang="en-US" sz="1200" b="1" dirty="0"/>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title>
        <c:numFmt formatCode="0.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5960016"/>
        <c:crosses val="autoZero"/>
        <c:crossBetween val="midCat"/>
      </c:valAx>
      <c:valAx>
        <c:axId val="-615960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1200" b="1" dirty="0"/>
                  <a:t>Force, </a:t>
                </a:r>
                <a:r>
                  <a:rPr lang="en-US" sz="1200" b="1" dirty="0" err="1"/>
                  <a:t>lbf</a:t>
                </a:r>
                <a:endParaRPr lang="en-US" sz="1200" b="1" dirty="0"/>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59507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E11D68-FF94-6957-D8DE-0A4F6C5587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1D7D6E-94BC-AF69-FD1A-E7E2280B4B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2B1516-5221-4AED-8C2B-C099D7301822}" type="datetimeFigureOut">
              <a:rPr lang="en-US" smtClean="0"/>
              <a:t>9/17/2025</a:t>
            </a:fld>
            <a:endParaRPr lang="en-US"/>
          </a:p>
        </p:txBody>
      </p:sp>
      <p:sp>
        <p:nvSpPr>
          <p:cNvPr id="4" name="Footer Placeholder 3">
            <a:extLst>
              <a:ext uri="{FF2B5EF4-FFF2-40B4-BE49-F238E27FC236}">
                <a16:creationId xmlns:a16="http://schemas.microsoft.com/office/drawing/2014/main" id="{E337F99F-9365-7237-C0D6-5627DE0D8D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A61FF7-467B-E9EC-BA37-9090CE86CF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FBD221-F251-4A13-8FBE-B96D0CA3641D}" type="slidenum">
              <a:rPr lang="en-US" smtClean="0"/>
              <a:t>‹#›</a:t>
            </a:fld>
            <a:endParaRPr lang="en-US"/>
          </a:p>
        </p:txBody>
      </p:sp>
    </p:spTree>
    <p:extLst>
      <p:ext uri="{BB962C8B-B14F-4D97-AF65-F5344CB8AC3E}">
        <p14:creationId xmlns:p14="http://schemas.microsoft.com/office/powerpoint/2010/main" val="2486117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D4A39-FFB2-4813-856E-F15B31467BDD}" type="datetimeFigureOut">
              <a:rPr lang="en-US" smtClean="0"/>
              <a:t>9/17/2025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F14D4-09A8-4955-8ECE-2FADABF40818}" type="slidenum">
              <a:rPr lang="en-US" smtClean="0"/>
              <a:t>‹#›</a:t>
            </a:fld>
            <a:endParaRPr lang="en-US"/>
          </a:p>
        </p:txBody>
      </p:sp>
    </p:spTree>
    <p:extLst>
      <p:ext uri="{BB962C8B-B14F-4D97-AF65-F5344CB8AC3E}">
        <p14:creationId xmlns:p14="http://schemas.microsoft.com/office/powerpoint/2010/main" val="1864016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200" kern="1200" dirty="0">
                <a:solidFill>
                  <a:schemeClr val="tx1"/>
                </a:solidFill>
                <a:effectLst/>
                <a:latin typeface="+mn-lt"/>
                <a:ea typeface="+mn-ea"/>
                <a:cs typeface="+mn-cs"/>
              </a:rPr>
              <a:t>Background/Introduction (10 Points)</a:t>
            </a:r>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Describe the background of the system you are analyzing. </a:t>
            </a:r>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Why is there interest in this topic? If it feeds your research, explain how. </a:t>
            </a:r>
            <a:endParaRPr lang="en-US" sz="11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Methodology:</a:t>
            </a:r>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Calculations (20 Points)</a:t>
            </a:r>
            <a:endParaRPr lang="en-US" sz="11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What calculations did you perform and why?</a:t>
            </a:r>
            <a:endParaRPr lang="en-US" sz="11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Show equations and/or sample calculations.</a:t>
            </a:r>
            <a:endParaRPr lang="en-US" sz="11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What assumptions did you make?  </a:t>
            </a:r>
            <a:endParaRPr lang="en-US" sz="11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How were these calculations helpful?</a:t>
            </a:r>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Other Analytical Methods (Computation, experimentation, etc.) (20 Points)</a:t>
            </a:r>
            <a:endParaRPr lang="en-US" sz="11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What other methods did you perform?</a:t>
            </a:r>
            <a:endParaRPr lang="en-US" sz="11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What tools were employed? (Software packages, test equipment,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How did your calculations relate to, inform, or compare with your other analysis methods?</a:t>
            </a:r>
            <a:endParaRPr lang="en-US" sz="11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Results and Discussion (20 Points)</a:t>
            </a:r>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Present results</a:t>
            </a:r>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Discuss noteworthy items in results</a:t>
            </a:r>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If in scope, show how calculations relate to your other analytical methods.  </a:t>
            </a:r>
            <a:endParaRPr lang="en-US" sz="11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Conclusions (20 Points)</a:t>
            </a:r>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What conclusions can be drawn?</a:t>
            </a:r>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What utility can be drawn from this work? I.e., did this work provide the expected outcomes?  For example, if you performed this work on an aspect of your thesis, did it help provide the answer you expected?  In some cases the answer may be, “I found this interesting, and it helped me understand more about the topic.”</a:t>
            </a:r>
            <a:endParaRPr lang="en-US" sz="11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References (10 Points)</a:t>
            </a:r>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Include a list of references</a:t>
            </a:r>
            <a:endParaRPr lang="en-US" sz="11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Be sure to show attribution for figures that you did not create</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13F14D4-09A8-4955-8ECE-2FADABF40818}" type="slidenum">
              <a:rPr lang="en-US" smtClean="0"/>
              <a:t>1</a:t>
            </a:fld>
            <a:endParaRPr lang="en-US"/>
          </a:p>
        </p:txBody>
      </p:sp>
    </p:spTree>
    <p:extLst>
      <p:ext uri="{BB962C8B-B14F-4D97-AF65-F5344CB8AC3E}">
        <p14:creationId xmlns:p14="http://schemas.microsoft.com/office/powerpoint/2010/main" val="278776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3F14D4-09A8-4955-8ECE-2FADABF40818}" type="slidenum">
              <a:rPr lang="en-US" smtClean="0"/>
              <a:t>23</a:t>
            </a:fld>
            <a:endParaRPr lang="en-US"/>
          </a:p>
        </p:txBody>
      </p:sp>
    </p:spTree>
    <p:extLst>
      <p:ext uri="{BB962C8B-B14F-4D97-AF65-F5344CB8AC3E}">
        <p14:creationId xmlns:p14="http://schemas.microsoft.com/office/powerpoint/2010/main" val="2553486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3F14D4-09A8-4955-8ECE-2FADABF40818}" type="slidenum">
              <a:rPr lang="en-US" smtClean="0"/>
              <a:t>29</a:t>
            </a:fld>
            <a:endParaRPr lang="en-US"/>
          </a:p>
        </p:txBody>
      </p:sp>
    </p:spTree>
    <p:extLst>
      <p:ext uri="{BB962C8B-B14F-4D97-AF65-F5344CB8AC3E}">
        <p14:creationId xmlns:p14="http://schemas.microsoft.com/office/powerpoint/2010/main" val="238240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3F14D4-09A8-4955-8ECE-2FADABF40818}" type="slidenum">
              <a:rPr lang="en-US" smtClean="0"/>
              <a:t>31</a:t>
            </a:fld>
            <a:endParaRPr lang="en-US"/>
          </a:p>
        </p:txBody>
      </p:sp>
    </p:spTree>
    <p:extLst>
      <p:ext uri="{BB962C8B-B14F-4D97-AF65-F5344CB8AC3E}">
        <p14:creationId xmlns:p14="http://schemas.microsoft.com/office/powerpoint/2010/main" val="4083748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3F14D4-09A8-4955-8ECE-2FADABF40818}" type="slidenum">
              <a:rPr lang="en-US" smtClean="0"/>
              <a:t>8</a:t>
            </a:fld>
            <a:endParaRPr lang="en-US"/>
          </a:p>
        </p:txBody>
      </p:sp>
    </p:spTree>
    <p:extLst>
      <p:ext uri="{BB962C8B-B14F-4D97-AF65-F5344CB8AC3E}">
        <p14:creationId xmlns:p14="http://schemas.microsoft.com/office/powerpoint/2010/main" val="107249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Separate slide</a:t>
            </a:r>
          </a:p>
        </p:txBody>
      </p:sp>
      <p:sp>
        <p:nvSpPr>
          <p:cNvPr id="4" name="Slide Number Placeholder 3"/>
          <p:cNvSpPr>
            <a:spLocks noGrp="1"/>
          </p:cNvSpPr>
          <p:nvPr>
            <p:ph type="sldNum" sz="quarter" idx="5"/>
          </p:nvPr>
        </p:nvSpPr>
        <p:spPr/>
        <p:txBody>
          <a:bodyPr/>
          <a:lstStyle/>
          <a:p>
            <a:fld id="{213F14D4-09A8-4955-8ECE-2FADABF40818}" type="slidenum">
              <a:rPr lang="en-US" smtClean="0"/>
              <a:t>9</a:t>
            </a:fld>
            <a:endParaRPr lang="en-US"/>
          </a:p>
        </p:txBody>
      </p:sp>
    </p:spTree>
    <p:extLst>
      <p:ext uri="{BB962C8B-B14F-4D97-AF65-F5344CB8AC3E}">
        <p14:creationId xmlns:p14="http://schemas.microsoft.com/office/powerpoint/2010/main" val="2278715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3F14D4-09A8-4955-8ECE-2FADABF40818}" type="slidenum">
              <a:rPr lang="en-US" smtClean="0"/>
              <a:t>10</a:t>
            </a:fld>
            <a:endParaRPr lang="en-US"/>
          </a:p>
        </p:txBody>
      </p:sp>
    </p:spTree>
    <p:extLst>
      <p:ext uri="{BB962C8B-B14F-4D97-AF65-F5344CB8AC3E}">
        <p14:creationId xmlns:p14="http://schemas.microsoft.com/office/powerpoint/2010/main" val="3352016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 0.384 avg</a:t>
            </a:r>
          </a:p>
          <a:p>
            <a:r>
              <a:rPr lang="en-US" dirty="0"/>
              <a:t>Ri = Inner radius = C/2 = 0.192</a:t>
            </a:r>
          </a:p>
          <a:p>
            <a:r>
              <a:rPr lang="en-US" dirty="0" err="1"/>
              <a:t>Rc</a:t>
            </a:r>
            <a:r>
              <a:rPr lang="en-US" dirty="0"/>
              <a:t> = Ri + </a:t>
            </a:r>
            <a:r>
              <a:rPr lang="en-US" dirty="0" err="1"/>
              <a:t>Rbar</a:t>
            </a:r>
            <a:r>
              <a:rPr lang="en-US" dirty="0"/>
              <a:t> = 0.3295 in</a:t>
            </a:r>
          </a:p>
          <a:p>
            <a:r>
              <a:rPr lang="en-US" dirty="0"/>
              <a:t>Rn = Rbar^2 / 2(</a:t>
            </a:r>
            <a:r>
              <a:rPr lang="en-US" dirty="0" err="1"/>
              <a:t>Rc</a:t>
            </a:r>
            <a:r>
              <a:rPr lang="en-US" dirty="0"/>
              <a:t>-sqrt(Rc^2 – Rbar^2) = 0.3145 in</a:t>
            </a:r>
          </a:p>
          <a:p>
            <a:endParaRPr lang="en-US" dirty="0"/>
          </a:p>
          <a:p>
            <a:r>
              <a:rPr lang="en-US" dirty="0"/>
              <a:t>Seely &amp; Smith, Advanced Mechanics of Materials, 2nd ed</a:t>
            </a:r>
          </a:p>
        </p:txBody>
      </p:sp>
      <p:sp>
        <p:nvSpPr>
          <p:cNvPr id="4" name="Slide Number Placeholder 3"/>
          <p:cNvSpPr>
            <a:spLocks noGrp="1"/>
          </p:cNvSpPr>
          <p:nvPr>
            <p:ph type="sldNum" sz="quarter" idx="5"/>
          </p:nvPr>
        </p:nvSpPr>
        <p:spPr/>
        <p:txBody>
          <a:bodyPr/>
          <a:lstStyle/>
          <a:p>
            <a:fld id="{213F14D4-09A8-4955-8ECE-2FADABF40818}" type="slidenum">
              <a:rPr lang="en-US" smtClean="0"/>
              <a:t>14</a:t>
            </a:fld>
            <a:endParaRPr lang="en-US"/>
          </a:p>
        </p:txBody>
      </p:sp>
    </p:spTree>
    <p:extLst>
      <p:ext uri="{BB962C8B-B14F-4D97-AF65-F5344CB8AC3E}">
        <p14:creationId xmlns:p14="http://schemas.microsoft.com/office/powerpoint/2010/main" val="837675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32EB8-6D3D-75B0-A962-27A82FCD42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CCA441-6209-D431-E8E4-AC12AC2DA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A9AC0-6C7D-AEBF-CE07-8385152579CC}"/>
              </a:ext>
            </a:extLst>
          </p:cNvPr>
          <p:cNvSpPr>
            <a:spLocks noGrp="1"/>
          </p:cNvSpPr>
          <p:nvPr>
            <p:ph type="body" idx="1"/>
          </p:nvPr>
        </p:nvSpPr>
        <p:spPr/>
        <p:txBody>
          <a:bodyPr/>
          <a:lstStyle/>
          <a:p>
            <a:r>
              <a:rPr lang="en-US" dirty="0"/>
              <a:t>C = 0.384 avg</a:t>
            </a:r>
          </a:p>
          <a:p>
            <a:r>
              <a:rPr lang="en-US" dirty="0"/>
              <a:t>Ri = Inner radius = C/2 = 0.192</a:t>
            </a:r>
          </a:p>
          <a:p>
            <a:r>
              <a:rPr lang="en-US" dirty="0" err="1"/>
              <a:t>Rc</a:t>
            </a:r>
            <a:r>
              <a:rPr lang="en-US" dirty="0"/>
              <a:t> = Ri + </a:t>
            </a:r>
            <a:r>
              <a:rPr lang="en-US" dirty="0" err="1"/>
              <a:t>Rbar</a:t>
            </a:r>
            <a:r>
              <a:rPr lang="en-US" dirty="0"/>
              <a:t> = 0.3295 in</a:t>
            </a:r>
          </a:p>
          <a:p>
            <a:r>
              <a:rPr lang="en-US" dirty="0"/>
              <a:t>Rn = Rbar^2 / 2(</a:t>
            </a:r>
            <a:r>
              <a:rPr lang="en-US" dirty="0" err="1"/>
              <a:t>Rc</a:t>
            </a:r>
            <a:r>
              <a:rPr lang="en-US" dirty="0"/>
              <a:t>-sqrt(Rc^2 – Rbar^2) = 0.3145 in</a:t>
            </a:r>
          </a:p>
          <a:p>
            <a:endParaRPr lang="en-US" dirty="0"/>
          </a:p>
          <a:p>
            <a:r>
              <a:rPr lang="en-US" dirty="0"/>
              <a:t>Seely &amp; Smith, Advanced Mechanics of Materials, 2nd ed</a:t>
            </a:r>
          </a:p>
        </p:txBody>
      </p:sp>
      <p:sp>
        <p:nvSpPr>
          <p:cNvPr id="4" name="Slide Number Placeholder 3">
            <a:extLst>
              <a:ext uri="{FF2B5EF4-FFF2-40B4-BE49-F238E27FC236}">
                <a16:creationId xmlns:a16="http://schemas.microsoft.com/office/drawing/2014/main" id="{904F9511-0333-EB05-4A86-763F1307ADBC}"/>
              </a:ext>
            </a:extLst>
          </p:cNvPr>
          <p:cNvSpPr>
            <a:spLocks noGrp="1"/>
          </p:cNvSpPr>
          <p:nvPr>
            <p:ph type="sldNum" sz="quarter" idx="5"/>
          </p:nvPr>
        </p:nvSpPr>
        <p:spPr/>
        <p:txBody>
          <a:bodyPr/>
          <a:lstStyle/>
          <a:p>
            <a:fld id="{213F14D4-09A8-4955-8ECE-2FADABF40818}" type="slidenum">
              <a:rPr lang="en-US" smtClean="0"/>
              <a:t>15</a:t>
            </a:fld>
            <a:endParaRPr lang="en-US"/>
          </a:p>
        </p:txBody>
      </p:sp>
    </p:spTree>
    <p:extLst>
      <p:ext uri="{BB962C8B-B14F-4D97-AF65-F5344CB8AC3E}">
        <p14:creationId xmlns:p14="http://schemas.microsoft.com/office/powerpoint/2010/main" val="1680216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3F14D4-09A8-4955-8ECE-2FADABF40818}" type="slidenum">
              <a:rPr lang="en-US" smtClean="0"/>
              <a:t>17</a:t>
            </a:fld>
            <a:endParaRPr lang="en-US"/>
          </a:p>
        </p:txBody>
      </p:sp>
    </p:spTree>
    <p:extLst>
      <p:ext uri="{BB962C8B-B14F-4D97-AF65-F5344CB8AC3E}">
        <p14:creationId xmlns:p14="http://schemas.microsoft.com/office/powerpoint/2010/main" val="1998867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3F14D4-09A8-4955-8ECE-2FADABF40818}" type="slidenum">
              <a:rPr lang="en-US" smtClean="0"/>
              <a:t>20</a:t>
            </a:fld>
            <a:endParaRPr lang="en-US"/>
          </a:p>
        </p:txBody>
      </p:sp>
    </p:spTree>
    <p:extLst>
      <p:ext uri="{BB962C8B-B14F-4D97-AF65-F5344CB8AC3E}">
        <p14:creationId xmlns:p14="http://schemas.microsoft.com/office/powerpoint/2010/main" val="2614878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4CF53-74B3-34D9-D9CF-D0268DBA4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EEC5F-9896-350C-9037-28DBB5918B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22EFD-7F84-7714-B664-38B35D1539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FF73C4-4207-845D-9195-678989B5A533}"/>
              </a:ext>
            </a:extLst>
          </p:cNvPr>
          <p:cNvSpPr>
            <a:spLocks noGrp="1"/>
          </p:cNvSpPr>
          <p:nvPr>
            <p:ph type="sldNum" sz="quarter" idx="5"/>
          </p:nvPr>
        </p:nvSpPr>
        <p:spPr/>
        <p:txBody>
          <a:bodyPr/>
          <a:lstStyle/>
          <a:p>
            <a:fld id="{213F14D4-09A8-4955-8ECE-2FADABF40818}" type="slidenum">
              <a:rPr lang="en-US" smtClean="0"/>
              <a:t>21</a:t>
            </a:fld>
            <a:endParaRPr lang="en-US"/>
          </a:p>
        </p:txBody>
      </p:sp>
    </p:spTree>
    <p:extLst>
      <p:ext uri="{BB962C8B-B14F-4D97-AF65-F5344CB8AC3E}">
        <p14:creationId xmlns:p14="http://schemas.microsoft.com/office/powerpoint/2010/main" val="41991143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52" descr="https://org4.eis.afmc.af.mil/sites/1472/Logos/AFLCMC-EN-EZ.png">
            <a:extLst>
              <a:ext uri="{FF2B5EF4-FFF2-40B4-BE49-F238E27FC236}">
                <a16:creationId xmlns:a16="http://schemas.microsoft.com/office/drawing/2014/main" id="{4122AE16-A295-377C-BF06-31D8573D4CC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945" y="3673779"/>
            <a:ext cx="2568142" cy="25279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301752" y="1691640"/>
            <a:ext cx="11576304" cy="1929384"/>
          </a:xfrm>
        </p:spPr>
        <p:txBody>
          <a:bodyPr anchor="b"/>
          <a:lstStyle>
            <a:lvl1pPr algn="ctr">
              <a:defRPr sz="6000"/>
            </a:lvl1pPr>
          </a:lstStyle>
          <a:p>
            <a:r>
              <a:rPr lang="en-US"/>
              <a:t>Click to edit Master title style</a:t>
            </a:r>
          </a:p>
        </p:txBody>
      </p:sp>
      <p:sp>
        <p:nvSpPr>
          <p:cNvPr id="3" name="Subtitle 2"/>
          <p:cNvSpPr>
            <a:spLocks noGrp="1"/>
          </p:cNvSpPr>
          <p:nvPr>
            <p:ph type="subTitle" idx="1" hasCustomPrompt="1"/>
          </p:nvPr>
        </p:nvSpPr>
        <p:spPr>
          <a:xfrm>
            <a:off x="2935224" y="3666744"/>
            <a:ext cx="8942832" cy="2542032"/>
          </a:xfrm>
        </p:spPr>
        <p:txBody>
          <a:bodyPr anchor="b"/>
          <a:lstStyle>
            <a:lvl1pPr marL="0" indent="0" algn="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Rank/Grade Name</a:t>
            </a:r>
            <a:br>
              <a:rPr lang="en-US"/>
            </a:br>
            <a:r>
              <a:rPr lang="en-US"/>
              <a:t>Office Symbol</a:t>
            </a:r>
            <a:br>
              <a:rPr lang="en-US"/>
            </a:br>
            <a:r>
              <a:rPr lang="en-US"/>
              <a:t>Date of briefing</a:t>
            </a:r>
            <a:br>
              <a:rPr lang="en-US"/>
            </a:br>
            <a:r>
              <a:rPr lang="en-US"/>
              <a:t>Version #</a:t>
            </a:r>
          </a:p>
        </p:txBody>
      </p:sp>
      <p:sp>
        <p:nvSpPr>
          <p:cNvPr id="6" name="Slide Number Placeholder 5"/>
          <p:cNvSpPr>
            <a:spLocks noGrp="1"/>
          </p:cNvSpPr>
          <p:nvPr>
            <p:ph type="sldNum" sz="quarter" idx="12"/>
          </p:nvPr>
        </p:nvSpPr>
        <p:spPr>
          <a:xfrm>
            <a:off x="11603736" y="6510528"/>
            <a:ext cx="530352" cy="246888"/>
          </a:xfrm>
        </p:spPr>
        <p:txBody>
          <a:bodyPr tIns="0" bIns="0"/>
          <a:lstStyle/>
          <a:p>
            <a:pPr marL="0" marR="0" lvl="0" indent="0" algn="r" defTabSz="914400" rtl="0" eaLnBrk="1" fontAlgn="auto" latinLnBrk="0" hangingPunct="1">
              <a:lnSpc>
                <a:spcPct val="100000"/>
              </a:lnSpc>
              <a:spcBef>
                <a:spcPts val="0"/>
              </a:spcBef>
              <a:spcAft>
                <a:spcPts val="0"/>
              </a:spcAft>
              <a:buClrTx/>
              <a:buSzTx/>
              <a:buFontTx/>
              <a:buNone/>
              <a:tabLst/>
              <a:defRPr/>
            </a:pPr>
            <a:fld id="{C1A15DF3-B9AF-4EC4-A69C-2370B628607D}" type="slidenum">
              <a:rPr kumimoji="0" lang="en-US" sz="1600" b="1"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cxnSp>
        <p:nvCxnSpPr>
          <p:cNvPr id="8" name="Straight Connector 7"/>
          <p:cNvCxnSpPr/>
          <p:nvPr userDrawn="1"/>
        </p:nvCxnSpPr>
        <p:spPr>
          <a:xfrm>
            <a:off x="146304" y="1207008"/>
            <a:ext cx="1189634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46304" y="6409944"/>
            <a:ext cx="1189634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531701" y="341043"/>
            <a:ext cx="911640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Arial" panose="020B0604020202020204"/>
                <a:ea typeface="+mn-ea"/>
                <a:cs typeface="+mn-cs"/>
              </a:rPr>
              <a:t>Air Force Life Cycle Management Center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Arial" panose="020B0604020202020204"/>
                <a:ea typeface="+mn-ea"/>
                <a:cs typeface="+mn-cs"/>
              </a:rPr>
              <a:t>Engineering and Technical Management/Services Directorate</a:t>
            </a:r>
          </a:p>
        </p:txBody>
      </p:sp>
      <p:sp>
        <p:nvSpPr>
          <p:cNvPr id="10" name="TextBox 9"/>
          <p:cNvSpPr txBox="1"/>
          <p:nvPr userDrawn="1"/>
        </p:nvSpPr>
        <p:spPr>
          <a:xfrm>
            <a:off x="5827336" y="82934"/>
            <a:ext cx="537327" cy="338554"/>
          </a:xfrm>
          <a:prstGeom prst="rect">
            <a:avLst/>
          </a:prstGeom>
          <a:noFill/>
        </p:spPr>
        <p:txBody>
          <a:bodyPr wrap="none" lIns="91440" t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A33"/>
                </a:solidFill>
                <a:effectLst/>
                <a:uLnTx/>
                <a:uFillTx/>
                <a:latin typeface="Arial" panose="020B0604020202020204"/>
                <a:ea typeface="+mn-ea"/>
                <a:cs typeface="+mn-cs"/>
              </a:rPr>
              <a:t>CUI</a:t>
            </a:r>
          </a:p>
        </p:txBody>
      </p:sp>
      <p:sp>
        <p:nvSpPr>
          <p:cNvPr id="13" name="TextBox 12"/>
          <p:cNvSpPr txBox="1"/>
          <p:nvPr userDrawn="1"/>
        </p:nvSpPr>
        <p:spPr>
          <a:xfrm>
            <a:off x="5827336" y="6510842"/>
            <a:ext cx="537327" cy="246221"/>
          </a:xfrm>
          <a:prstGeom prst="rect">
            <a:avLst/>
          </a:prstGeom>
          <a:noFill/>
        </p:spPr>
        <p:txBody>
          <a:bodyPr wrap="none" lIns="91440" t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A33"/>
                </a:solidFill>
                <a:effectLst/>
                <a:uLnTx/>
                <a:uFillTx/>
                <a:latin typeface="Arial" panose="020B0604020202020204"/>
                <a:ea typeface="+mn-ea"/>
                <a:cs typeface="+mn-cs"/>
              </a:rPr>
              <a:t>CUI</a:t>
            </a:r>
          </a:p>
        </p:txBody>
      </p:sp>
      <p:sp>
        <p:nvSpPr>
          <p:cNvPr id="4" name="TextBox 3">
            <a:extLst>
              <a:ext uri="{FF2B5EF4-FFF2-40B4-BE49-F238E27FC236}">
                <a16:creationId xmlns:a16="http://schemas.microsoft.com/office/drawing/2014/main" id="{286F8D33-83D0-42AB-D608-BFA572CFE568}"/>
              </a:ext>
            </a:extLst>
          </p:cNvPr>
          <p:cNvSpPr txBox="1"/>
          <p:nvPr userDrawn="1"/>
        </p:nvSpPr>
        <p:spPr>
          <a:xfrm>
            <a:off x="2087275" y="1351972"/>
            <a:ext cx="8005258" cy="276999"/>
          </a:xfrm>
          <a:prstGeom prst="rect">
            <a:avLst/>
          </a:prstGeom>
          <a:solidFill>
            <a:schemeClr val="bg1"/>
          </a:solidFill>
        </p:spPr>
        <p:txBody>
          <a:bodyPr wrap="square" tIns="0" bIns="0" rtlCol="0">
            <a:spAutoFit/>
          </a:bodyPr>
          <a:lstStyle/>
          <a:p>
            <a:pPr algn="ctr" fontAlgn="base">
              <a:spcBef>
                <a:spcPct val="0"/>
              </a:spcBef>
              <a:spcAft>
                <a:spcPct val="0"/>
              </a:spcAft>
            </a:pPr>
            <a:r>
              <a:rPr lang="en-US" sz="1800" b="1" i="1">
                <a:solidFill>
                  <a:schemeClr val="tx1"/>
                </a:solidFill>
                <a:latin typeface="Lucida Calligraphy" panose="03010101010101010101" pitchFamily="66" charset="0"/>
              </a:rPr>
              <a:t>Providing  the Warfighter’s Technical Edge</a:t>
            </a:r>
          </a:p>
        </p:txBody>
      </p:sp>
    </p:spTree>
    <p:extLst>
      <p:ext uri="{BB962C8B-B14F-4D97-AF65-F5344CB8AC3E}">
        <p14:creationId xmlns:p14="http://schemas.microsoft.com/office/powerpoint/2010/main" val="1922501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endParaRPr lang="en-US"/>
          </a:p>
        </p:txBody>
      </p:sp>
      <p:sp>
        <p:nvSpPr>
          <p:cNvPr id="6" name="Slide Number Placeholder 5"/>
          <p:cNvSpPr>
            <a:spLocks noGrp="1"/>
          </p:cNvSpPr>
          <p:nvPr>
            <p:ph type="sldNum" sz="quarter" idx="12"/>
          </p:nvPr>
        </p:nvSpPr>
        <p:spPr/>
        <p:txBody>
          <a:bodyPr/>
          <a:lstStyle/>
          <a:p>
            <a:fld id="{C1A15DF3-B9AF-4EC4-A69C-2370B628607D}" type="slidenum">
              <a:rPr lang="en-US" smtClean="0"/>
              <a:t>‹#›</a:t>
            </a:fld>
            <a:endParaRPr lang="en-US"/>
          </a:p>
        </p:txBody>
      </p:sp>
    </p:spTree>
    <p:extLst>
      <p:ext uri="{BB962C8B-B14F-4D97-AF65-F5344CB8AC3E}">
        <p14:creationId xmlns:p14="http://schemas.microsoft.com/office/powerpoint/2010/main" val="2148683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2064" y="1389888"/>
            <a:ext cx="5559552" cy="823912"/>
          </a:xfrm>
        </p:spPr>
        <p:txBody>
          <a:bodyPr anchor="b">
            <a:normAutofit/>
          </a:bodyPr>
          <a:lstStyle>
            <a:lvl1pPr marL="0" indent="0">
              <a:buNone/>
              <a:defRPr sz="2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064" y="2212848"/>
            <a:ext cx="555955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17336" y="1389888"/>
            <a:ext cx="5559552" cy="823912"/>
          </a:xfrm>
        </p:spPr>
        <p:txBody>
          <a:bodyPr anchor="b">
            <a:normAutofit/>
          </a:bodyPr>
          <a:lstStyle>
            <a:lvl1pPr marL="0" indent="0">
              <a:buNone/>
              <a:defRPr sz="2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17336" y="2212848"/>
            <a:ext cx="555955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C1A15DF3-B9AF-4EC4-A69C-2370B628607D}"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74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43FB5-5F09-8A62-4B7A-2ED2195C00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1202E3-1102-3FB9-F466-C511814430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B94EED-4EA9-D0D9-CC1F-ACE51186B8F1}"/>
              </a:ext>
            </a:extLst>
          </p:cNvPr>
          <p:cNvSpPr>
            <a:spLocks noGrp="1"/>
          </p:cNvSpPr>
          <p:nvPr>
            <p:ph type="dt" sz="half" idx="10"/>
          </p:nvPr>
        </p:nvSpPr>
        <p:spPr/>
        <p:txBody>
          <a:bodyPr/>
          <a:lstStyle/>
          <a:p>
            <a:fld id="{86794645-C0E2-4727-A612-0BB4AC4FD3A5}" type="datetimeFigureOut">
              <a:rPr lang="en-US" smtClean="0"/>
              <a:t>9/17/2025</a:t>
            </a:fld>
            <a:endParaRPr lang="en-US"/>
          </a:p>
        </p:txBody>
      </p:sp>
      <p:sp>
        <p:nvSpPr>
          <p:cNvPr id="5" name="Footer Placeholder 4">
            <a:extLst>
              <a:ext uri="{FF2B5EF4-FFF2-40B4-BE49-F238E27FC236}">
                <a16:creationId xmlns:a16="http://schemas.microsoft.com/office/drawing/2014/main" id="{09029CE8-4A5E-5617-5F1D-7F0CD625B9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D6CB1-D5A1-4534-B596-E65495C47C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A15DF3-B9AF-4EC4-A69C-2370B628607D}" type="slidenum">
              <a:rPr kumimoji="0" lang="en-US" sz="1600" b="1"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08259934"/>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descr="C:\Users\ft4dwph\AppData\Local\Microsoft\Windows\Temporary Internet Files\Content.Outlook\LELKI7OT\Atch 2 AFLCMC Emblem - Color 2012 (2).jpg">
            <a:extLst>
              <a:ext uri="{FF2B5EF4-FFF2-40B4-BE49-F238E27FC236}">
                <a16:creationId xmlns:a16="http://schemas.microsoft.com/office/drawing/2014/main" id="{117CD5FD-F55F-D72B-BA3C-DBBAC5F67753}"/>
              </a:ext>
            </a:extLst>
          </p:cNvPr>
          <p:cNvPicPr>
            <a:picLocks noChangeAspect="1" noChangeArrowheads="1"/>
          </p:cNvPicPr>
          <p:nvPr userDrawn="1"/>
        </p:nvPicPr>
        <p:blipFill>
          <a:blip r:embed="rId6" cstate="print"/>
          <a:srcRect/>
          <a:stretch>
            <a:fillRect/>
          </a:stretch>
        </p:blipFill>
        <p:spPr bwMode="auto">
          <a:xfrm>
            <a:off x="146304" y="137159"/>
            <a:ext cx="914400" cy="902335"/>
          </a:xfrm>
          <a:prstGeom prst="rect">
            <a:avLst/>
          </a:prstGeom>
          <a:noFill/>
        </p:spPr>
      </p:pic>
      <p:pic>
        <p:nvPicPr>
          <p:cNvPr id="4" name="Picture 3" descr="Engineering Directorate EN-EZ.wmf">
            <a:extLst>
              <a:ext uri="{FF2B5EF4-FFF2-40B4-BE49-F238E27FC236}">
                <a16:creationId xmlns:a16="http://schemas.microsoft.com/office/drawing/2014/main" id="{F48B6538-11F8-0CF8-4181-31FBECA6EBC9}"/>
              </a:ext>
            </a:extLst>
          </p:cNvPr>
          <p:cNvPicPr>
            <a:picLocks noChangeAspect="1"/>
          </p:cNvPicPr>
          <p:nvPr userDrawn="1"/>
        </p:nvPicPr>
        <p:blipFill>
          <a:blip r:embed="rId7" cstate="print"/>
          <a:stretch>
            <a:fillRect/>
          </a:stretch>
        </p:blipFill>
        <p:spPr>
          <a:xfrm>
            <a:off x="11091672" y="137159"/>
            <a:ext cx="914400" cy="908408"/>
          </a:xfrm>
          <a:prstGeom prst="rect">
            <a:avLst/>
          </a:prstGeom>
        </p:spPr>
      </p:pic>
      <p:sp>
        <p:nvSpPr>
          <p:cNvPr id="2" name="Title Placeholder 1"/>
          <p:cNvSpPr>
            <a:spLocks noGrp="1"/>
          </p:cNvSpPr>
          <p:nvPr>
            <p:ph type="title"/>
          </p:nvPr>
        </p:nvSpPr>
        <p:spPr>
          <a:xfrm>
            <a:off x="1207008" y="402336"/>
            <a:ext cx="9738360" cy="704088"/>
          </a:xfrm>
          <a:prstGeom prst="rect">
            <a:avLst/>
          </a:prstGeom>
        </p:spPr>
        <p:txBody>
          <a:bodyPr vert="horz" lIns="91440" tIns="0" rIns="91440" bIns="0" rtlCol="0" anchor="ctr">
            <a:normAutofit/>
          </a:bodyPr>
          <a:lstStyle/>
          <a:p>
            <a:r>
              <a:rPr lang="en-US"/>
              <a:t>Click to edit Master title style</a:t>
            </a:r>
          </a:p>
        </p:txBody>
      </p:sp>
      <p:sp>
        <p:nvSpPr>
          <p:cNvPr id="3" name="Text Placeholder 2"/>
          <p:cNvSpPr>
            <a:spLocks noGrp="1"/>
          </p:cNvSpPr>
          <p:nvPr>
            <p:ph type="body" idx="1"/>
          </p:nvPr>
        </p:nvSpPr>
        <p:spPr>
          <a:xfrm>
            <a:off x="512064" y="1389888"/>
            <a:ext cx="11164824" cy="48371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11603736" y="6510528"/>
            <a:ext cx="530352" cy="246221"/>
          </a:xfrm>
          <a:prstGeom prst="rect">
            <a:avLst/>
          </a:prstGeom>
        </p:spPr>
        <p:txBody>
          <a:bodyPr vert="horz" wrap="none" lIns="91440" tIns="0" rIns="91440" bIns="0" rtlCol="0" anchor="ctr">
            <a:normAutofit/>
          </a:bodyPr>
          <a:lstStyle>
            <a:lvl1pPr algn="r">
              <a:defRPr sz="1600" b="1">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1A15DF3-B9AF-4EC4-A69C-2370B628607D}" type="slidenum">
              <a:rPr kumimoji="0" lang="en-US" sz="1600" b="1"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8" name="TextBox 7"/>
          <p:cNvSpPr txBox="1"/>
          <p:nvPr userDrawn="1"/>
        </p:nvSpPr>
        <p:spPr>
          <a:xfrm>
            <a:off x="54864" y="6510528"/>
            <a:ext cx="973343" cy="246221"/>
          </a:xfrm>
          <a:prstGeom prst="rect">
            <a:avLst/>
          </a:prstGeom>
          <a:noFill/>
        </p:spPr>
        <p:txBody>
          <a:bodyPr wrap="none" lIns="91440" t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7E6E6">
                    <a:lumMod val="50000"/>
                  </a:srgbClr>
                </a:solidFill>
                <a:effectLst/>
                <a:uLnTx/>
                <a:uFillTx/>
                <a:latin typeface="Arial" panose="020B0604020202020204"/>
                <a:ea typeface="+mn-ea"/>
                <a:cs typeface="+mn-cs"/>
              </a:rPr>
              <a:t>Briefer: </a:t>
            </a:r>
          </a:p>
        </p:txBody>
      </p:sp>
      <p:cxnSp>
        <p:nvCxnSpPr>
          <p:cNvPr id="13" name="Straight Connector 12"/>
          <p:cNvCxnSpPr/>
          <p:nvPr userDrawn="1"/>
        </p:nvCxnSpPr>
        <p:spPr>
          <a:xfrm>
            <a:off x="146304" y="1207008"/>
            <a:ext cx="1189634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146304" y="6409944"/>
            <a:ext cx="11896344"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207008" y="100584"/>
            <a:ext cx="537327" cy="246221"/>
          </a:xfrm>
          <a:prstGeom prst="rect">
            <a:avLst/>
          </a:prstGeom>
          <a:noFill/>
        </p:spPr>
        <p:txBody>
          <a:bodyPr wrap="none" lIns="91440" t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A33"/>
                </a:solidFill>
                <a:effectLst/>
                <a:uLnTx/>
                <a:uFillTx/>
                <a:latin typeface="Arial" panose="020B0604020202020204"/>
                <a:ea typeface="+mn-ea"/>
                <a:cs typeface="+mn-cs"/>
              </a:rPr>
              <a:t>CUI</a:t>
            </a:r>
          </a:p>
        </p:txBody>
      </p:sp>
      <p:sp>
        <p:nvSpPr>
          <p:cNvPr id="15" name="TextBox 14"/>
          <p:cNvSpPr txBox="1"/>
          <p:nvPr userDrawn="1"/>
        </p:nvSpPr>
        <p:spPr>
          <a:xfrm>
            <a:off x="10185667" y="6510528"/>
            <a:ext cx="537327" cy="246221"/>
          </a:xfrm>
          <a:prstGeom prst="rect">
            <a:avLst/>
          </a:prstGeom>
          <a:noFill/>
        </p:spPr>
        <p:txBody>
          <a:bodyPr wrap="none" lIns="91440" t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A33"/>
                </a:solidFill>
                <a:effectLst/>
                <a:uLnTx/>
                <a:uFillTx/>
                <a:latin typeface="Arial" panose="020B0604020202020204"/>
                <a:ea typeface="+mn-ea"/>
                <a:cs typeface="+mn-cs"/>
              </a:rPr>
              <a:t>CUI</a:t>
            </a:r>
          </a:p>
        </p:txBody>
      </p:sp>
      <p:sp>
        <p:nvSpPr>
          <p:cNvPr id="5" name="TextBox 4">
            <a:extLst>
              <a:ext uri="{FF2B5EF4-FFF2-40B4-BE49-F238E27FC236}">
                <a16:creationId xmlns:a16="http://schemas.microsoft.com/office/drawing/2014/main" id="{C5EB014C-515F-70D5-F2F7-D4A9FED229EC}"/>
              </a:ext>
            </a:extLst>
          </p:cNvPr>
          <p:cNvSpPr txBox="1"/>
          <p:nvPr userDrawn="1"/>
        </p:nvSpPr>
        <p:spPr>
          <a:xfrm>
            <a:off x="2091847" y="6524357"/>
            <a:ext cx="8005258" cy="276999"/>
          </a:xfrm>
          <a:prstGeom prst="rect">
            <a:avLst/>
          </a:prstGeom>
          <a:solidFill>
            <a:schemeClr val="bg1"/>
          </a:solidFill>
        </p:spPr>
        <p:txBody>
          <a:bodyPr wrap="square" tIns="0" bIns="0" rtlCol="0">
            <a:spAutoFit/>
          </a:bodyPr>
          <a:lstStyle/>
          <a:p>
            <a:pPr algn="ctr" fontAlgn="base">
              <a:spcBef>
                <a:spcPct val="0"/>
              </a:spcBef>
              <a:spcAft>
                <a:spcPct val="0"/>
              </a:spcAft>
            </a:pPr>
            <a:r>
              <a:rPr lang="en-US" sz="1800" b="1" i="1">
                <a:solidFill>
                  <a:schemeClr val="tx1"/>
                </a:solidFill>
                <a:latin typeface="Lucida Calligraphy" panose="03010101010101010101" pitchFamily="66" charset="0"/>
              </a:rPr>
              <a:t>Providing  the Warfighter’s Technical Edge</a:t>
            </a:r>
          </a:p>
        </p:txBody>
      </p:sp>
      <p:sp>
        <p:nvSpPr>
          <p:cNvPr id="7" name="Title Placeholder 1">
            <a:extLst>
              <a:ext uri="{FF2B5EF4-FFF2-40B4-BE49-F238E27FC236}">
                <a16:creationId xmlns:a16="http://schemas.microsoft.com/office/drawing/2014/main" id="{92C2724D-F292-7D38-A7C7-C30A91E17CA0}"/>
              </a:ext>
            </a:extLst>
          </p:cNvPr>
          <p:cNvSpPr txBox="1">
            <a:spLocks/>
          </p:cNvSpPr>
          <p:nvPr userDrawn="1"/>
        </p:nvSpPr>
        <p:spPr>
          <a:xfrm>
            <a:off x="-433435" y="6310812"/>
            <a:ext cx="9738360" cy="704088"/>
          </a:xfrm>
          <a:prstGeom prst="rect">
            <a:avLst/>
          </a:prstGeom>
        </p:spPr>
        <p:txBody>
          <a:bodyPr vert="horz" lIns="91440" tIns="0" rIns="91440" bIns="0" rtlCol="0" anchor="ctr">
            <a:normAutofit/>
          </a:bodyPr>
          <a:lstStyle>
            <a:lvl1pPr algn="ctr" defTabSz="914400" rtl="0" eaLnBrk="1" latinLnBrk="0" hangingPunct="1">
              <a:lnSpc>
                <a:spcPct val="90000"/>
              </a:lnSpc>
              <a:spcBef>
                <a:spcPct val="0"/>
              </a:spcBef>
              <a:buNone/>
              <a:defRPr sz="3600" b="1" i="1" kern="1200">
                <a:solidFill>
                  <a:schemeClr val="tx2"/>
                </a:solidFill>
                <a:latin typeface="+mj-lt"/>
                <a:ea typeface="+mj-ea"/>
                <a:cs typeface="+mj-cs"/>
              </a:defRPr>
            </a:lvl1pPr>
          </a:lstStyle>
          <a:p>
            <a:endParaRPr lang="en-US" dirty="0"/>
          </a:p>
        </p:txBody>
      </p:sp>
      <p:sp>
        <p:nvSpPr>
          <p:cNvPr id="10" name="Title Placeholder 1">
            <a:extLst>
              <a:ext uri="{FF2B5EF4-FFF2-40B4-BE49-F238E27FC236}">
                <a16:creationId xmlns:a16="http://schemas.microsoft.com/office/drawing/2014/main" id="{28633CB3-378A-2064-1695-5D9387AF2B0F}"/>
              </a:ext>
            </a:extLst>
          </p:cNvPr>
          <p:cNvSpPr txBox="1">
            <a:spLocks/>
          </p:cNvSpPr>
          <p:nvPr userDrawn="1"/>
        </p:nvSpPr>
        <p:spPr>
          <a:xfrm>
            <a:off x="444824" y="6289476"/>
            <a:ext cx="1732788" cy="704088"/>
          </a:xfrm>
          <a:prstGeom prst="rect">
            <a:avLst/>
          </a:prstGeom>
        </p:spPr>
        <p:txBody>
          <a:bodyPr vert="horz" lIns="91440" tIns="0" rIns="91440" bIns="0" rtlCol="0" anchor="ctr">
            <a:normAutofit/>
          </a:bodyPr>
          <a:lstStyle>
            <a:lvl1pPr algn="ctr" defTabSz="914400" rtl="0" eaLnBrk="1" latinLnBrk="0" hangingPunct="1">
              <a:lnSpc>
                <a:spcPct val="90000"/>
              </a:lnSpc>
              <a:spcBef>
                <a:spcPct val="0"/>
              </a:spcBef>
              <a:buNone/>
              <a:defRPr sz="3600" b="1" i="1" kern="1200">
                <a:solidFill>
                  <a:schemeClr val="tx2"/>
                </a:solidFill>
                <a:latin typeface="+mj-lt"/>
                <a:ea typeface="+mj-ea"/>
                <a:cs typeface="+mj-cs"/>
              </a:defRPr>
            </a:lvl1pPr>
          </a:lstStyle>
          <a:p>
            <a:r>
              <a:rPr lang="en-US" sz="1700" b="1" i="0" dirty="0">
                <a:solidFill>
                  <a:schemeClr val="tx1"/>
                </a:solidFill>
              </a:rPr>
              <a:t>ATTLA</a:t>
            </a:r>
          </a:p>
        </p:txBody>
      </p:sp>
    </p:spTree>
    <p:extLst>
      <p:ext uri="{BB962C8B-B14F-4D97-AF65-F5344CB8AC3E}">
        <p14:creationId xmlns:p14="http://schemas.microsoft.com/office/powerpoint/2010/main" val="16564197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53" r:id="rId3"/>
    <p:sldLayoutId id="2147483675" r:id="rId4"/>
  </p:sldLayoutIdLst>
  <p:hf hdr="0" dt="0"/>
  <p:txStyles>
    <p:titleStyle>
      <a:lvl1pPr algn="ctr" defTabSz="914400" rtl="0" eaLnBrk="1" latinLnBrk="0" hangingPunct="1">
        <a:lnSpc>
          <a:spcPct val="90000"/>
        </a:lnSpc>
        <a:spcBef>
          <a:spcPct val="0"/>
        </a:spcBef>
        <a:buNone/>
        <a:defRPr sz="3600" b="1" i="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38A153-4547-1414-DA9D-C7489018B61D}"/>
              </a:ext>
            </a:extLst>
          </p:cNvPr>
          <p:cNvSpPr>
            <a:spLocks noGrp="1"/>
          </p:cNvSpPr>
          <p:nvPr>
            <p:ph type="ctrTitle"/>
          </p:nvPr>
        </p:nvSpPr>
        <p:spPr/>
        <p:txBody>
          <a:bodyPr>
            <a:normAutofit/>
          </a:bodyPr>
          <a:lstStyle/>
          <a:p>
            <a:r>
              <a:rPr lang="en-US" dirty="0"/>
              <a:t>Cargo aircraft tiedown devices analysis and test</a:t>
            </a:r>
          </a:p>
        </p:txBody>
      </p:sp>
      <p:sp>
        <p:nvSpPr>
          <p:cNvPr id="4" name="Slide Number Placeholder 3"/>
          <p:cNvSpPr>
            <a:spLocks noGrp="1"/>
          </p:cNvSpPr>
          <p:nvPr>
            <p:ph type="sldNum" sz="quarter" idx="12"/>
          </p:nvPr>
        </p:nvSpPr>
        <p:spPr/>
        <p:txBody>
          <a:bodyPr/>
          <a:lstStyle/>
          <a:p>
            <a:fld id="{C1A15DF3-B9AF-4EC4-A69C-2370B628607D}" type="slidenum">
              <a:rPr lang="en-US" smtClean="0"/>
              <a:t>1</a:t>
            </a:fld>
            <a:endParaRPr lang="en-US"/>
          </a:p>
        </p:txBody>
      </p:sp>
      <p:pic>
        <p:nvPicPr>
          <p:cNvPr id="5" name="Picture 4">
            <a:extLst>
              <a:ext uri="{FF2B5EF4-FFF2-40B4-BE49-F238E27FC236}">
                <a16:creationId xmlns:a16="http://schemas.microsoft.com/office/drawing/2014/main" id="{C4AAD235-3AC8-88A6-A68B-9A2CE93BEA39}"/>
              </a:ext>
            </a:extLst>
          </p:cNvPr>
          <p:cNvPicPr>
            <a:picLocks noChangeAspect="1"/>
          </p:cNvPicPr>
          <p:nvPr/>
        </p:nvPicPr>
        <p:blipFill>
          <a:blip r:embed="rId3"/>
          <a:stretch>
            <a:fillRect/>
          </a:stretch>
        </p:blipFill>
        <p:spPr>
          <a:xfrm>
            <a:off x="9314233" y="3621024"/>
            <a:ext cx="2450804" cy="2450804"/>
          </a:xfrm>
          <a:prstGeom prst="rect">
            <a:avLst/>
          </a:prstGeom>
        </p:spPr>
      </p:pic>
    </p:spTree>
    <p:extLst>
      <p:ext uri="{BB962C8B-B14F-4D97-AF65-F5344CB8AC3E}">
        <p14:creationId xmlns:p14="http://schemas.microsoft.com/office/powerpoint/2010/main" val="164221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9C15-5902-E4F1-D15A-43C6A8E01610}"/>
              </a:ext>
            </a:extLst>
          </p:cNvPr>
          <p:cNvSpPr>
            <a:spLocks noGrp="1"/>
          </p:cNvSpPr>
          <p:nvPr>
            <p:ph type="title"/>
          </p:nvPr>
        </p:nvSpPr>
        <p:spPr/>
        <p:txBody>
          <a:bodyPr/>
          <a:lstStyle/>
          <a:p>
            <a:r>
              <a:rPr lang="en-US" i="0" dirty="0"/>
              <a:t>Vehicle tiedown on C-17</a:t>
            </a:r>
            <a:endParaRPr lang="en-US" dirty="0"/>
          </a:p>
        </p:txBody>
      </p:sp>
      <p:sp>
        <p:nvSpPr>
          <p:cNvPr id="4" name="Slide Number Placeholder 3">
            <a:extLst>
              <a:ext uri="{FF2B5EF4-FFF2-40B4-BE49-F238E27FC236}">
                <a16:creationId xmlns:a16="http://schemas.microsoft.com/office/drawing/2014/main" id="{0C54710C-75A1-10C9-C172-D183D7495672}"/>
              </a:ext>
            </a:extLst>
          </p:cNvPr>
          <p:cNvSpPr>
            <a:spLocks noGrp="1"/>
          </p:cNvSpPr>
          <p:nvPr>
            <p:ph type="sldNum" sz="quarter" idx="12"/>
          </p:nvPr>
        </p:nvSpPr>
        <p:spPr/>
        <p:txBody>
          <a:bodyPr/>
          <a:lstStyle/>
          <a:p>
            <a:fld id="{C1A15DF3-B9AF-4EC4-A69C-2370B628607D}" type="slidenum">
              <a:rPr lang="en-US" smtClean="0"/>
              <a:t>10</a:t>
            </a:fld>
            <a:endParaRPr lang="en-US"/>
          </a:p>
        </p:txBody>
      </p:sp>
      <p:sp>
        <p:nvSpPr>
          <p:cNvPr id="5" name="Content Placeholder 2">
            <a:extLst>
              <a:ext uri="{FF2B5EF4-FFF2-40B4-BE49-F238E27FC236}">
                <a16:creationId xmlns:a16="http://schemas.microsoft.com/office/drawing/2014/main" id="{68AFF1BD-FCAD-3B09-F05E-03D7F9D8353B}"/>
              </a:ext>
            </a:extLst>
          </p:cNvPr>
          <p:cNvSpPr txBox="1">
            <a:spLocks/>
          </p:cNvSpPr>
          <p:nvPr/>
        </p:nvSpPr>
        <p:spPr>
          <a:xfrm>
            <a:off x="3482326" y="6092411"/>
            <a:ext cx="6093548" cy="47968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dirty="0"/>
              <a:t>Figure: Howitzer transported to Afghanistan on a C-17</a:t>
            </a:r>
          </a:p>
        </p:txBody>
      </p:sp>
      <p:pic>
        <p:nvPicPr>
          <p:cNvPr id="2050" name="Picture 2">
            <a:extLst>
              <a:ext uri="{FF2B5EF4-FFF2-40B4-BE49-F238E27FC236}">
                <a16:creationId xmlns:a16="http://schemas.microsoft.com/office/drawing/2014/main" id="{C8AB8E07-9906-73B2-AE3A-4695B066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126" y="1287780"/>
            <a:ext cx="7233639" cy="480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314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E11565-D104-AD13-D26D-965444E2F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E372C-B855-49AF-4C81-F342868C4CEE}"/>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E3C81B15-E6B4-8E08-38C2-126CDA30015A}"/>
              </a:ext>
            </a:extLst>
          </p:cNvPr>
          <p:cNvSpPr>
            <a:spLocks noGrp="1"/>
          </p:cNvSpPr>
          <p:nvPr>
            <p:ph idx="1"/>
          </p:nvPr>
        </p:nvSpPr>
        <p:spPr/>
        <p:txBody>
          <a:bodyPr/>
          <a:lstStyle/>
          <a:p>
            <a:r>
              <a:rPr lang="en-US" dirty="0"/>
              <a:t>Hand calculations</a:t>
            </a:r>
          </a:p>
          <a:p>
            <a:pPr lvl="1"/>
            <a:r>
              <a:rPr lang="en-US" dirty="0"/>
              <a:t>Scenario 1, Ideal</a:t>
            </a:r>
          </a:p>
          <a:p>
            <a:pPr lvl="1"/>
            <a:r>
              <a:rPr lang="en-US" dirty="0"/>
              <a:t>Scenario 2, Practical</a:t>
            </a:r>
          </a:p>
          <a:p>
            <a:r>
              <a:rPr lang="en-US" dirty="0"/>
              <a:t>Finite Element Model</a:t>
            </a:r>
          </a:p>
          <a:p>
            <a:endParaRPr lang="en-US" dirty="0"/>
          </a:p>
        </p:txBody>
      </p:sp>
      <p:sp>
        <p:nvSpPr>
          <p:cNvPr id="4" name="Slide Number Placeholder 3">
            <a:extLst>
              <a:ext uri="{FF2B5EF4-FFF2-40B4-BE49-F238E27FC236}">
                <a16:creationId xmlns:a16="http://schemas.microsoft.com/office/drawing/2014/main" id="{D9A8156A-74E1-9051-34AC-3F6B9F12B607}"/>
              </a:ext>
            </a:extLst>
          </p:cNvPr>
          <p:cNvSpPr>
            <a:spLocks noGrp="1"/>
          </p:cNvSpPr>
          <p:nvPr>
            <p:ph type="sldNum" sz="quarter" idx="12"/>
          </p:nvPr>
        </p:nvSpPr>
        <p:spPr/>
        <p:txBody>
          <a:bodyPr/>
          <a:lstStyle/>
          <a:p>
            <a:fld id="{C1A15DF3-B9AF-4EC4-A69C-2370B628607D}" type="slidenum">
              <a:rPr lang="en-US" smtClean="0"/>
              <a:t>11</a:t>
            </a:fld>
            <a:endParaRPr lang="en-US"/>
          </a:p>
        </p:txBody>
      </p:sp>
    </p:spTree>
    <p:extLst>
      <p:ext uri="{BB962C8B-B14F-4D97-AF65-F5344CB8AC3E}">
        <p14:creationId xmlns:p14="http://schemas.microsoft.com/office/powerpoint/2010/main" val="3827230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1B87A-E748-DF16-A26C-2E169FD8D94E}"/>
              </a:ext>
            </a:extLst>
          </p:cNvPr>
          <p:cNvSpPr>
            <a:spLocks noGrp="1"/>
          </p:cNvSpPr>
          <p:nvPr>
            <p:ph type="title"/>
          </p:nvPr>
        </p:nvSpPr>
        <p:spPr/>
        <p:txBody>
          <a:bodyPr>
            <a:normAutofit/>
          </a:bodyPr>
          <a:lstStyle/>
          <a:p>
            <a:r>
              <a:rPr lang="en-US" dirty="0"/>
              <a:t>Analysis: Tiedown Chains</a:t>
            </a:r>
          </a:p>
        </p:txBody>
      </p:sp>
      <p:sp>
        <p:nvSpPr>
          <p:cNvPr id="3" name="Content Placeholder 2">
            <a:extLst>
              <a:ext uri="{FF2B5EF4-FFF2-40B4-BE49-F238E27FC236}">
                <a16:creationId xmlns:a16="http://schemas.microsoft.com/office/drawing/2014/main" id="{A1B6E2B6-6696-C02A-2A40-B97A4EB99A95}"/>
              </a:ext>
            </a:extLst>
          </p:cNvPr>
          <p:cNvSpPr>
            <a:spLocks noGrp="1"/>
          </p:cNvSpPr>
          <p:nvPr>
            <p:ph idx="1"/>
          </p:nvPr>
        </p:nvSpPr>
        <p:spPr/>
        <p:txBody>
          <a:bodyPr/>
          <a:lstStyle/>
          <a:p>
            <a:r>
              <a:rPr lang="en-US" dirty="0"/>
              <a:t>MIL-DTL-</a:t>
            </a:r>
            <a:r>
              <a:rPr lang="fr-FR" dirty="0"/>
              <a:t>6458H:</a:t>
            </a:r>
            <a:r>
              <a:rPr lang="en-US" dirty="0"/>
              <a:t> Chain Specifications </a:t>
            </a:r>
          </a:p>
          <a:p>
            <a:pPr lvl="1"/>
            <a:r>
              <a:rPr lang="en-US" b="0" dirty="0"/>
              <a:t>Does not specify a material</a:t>
            </a:r>
          </a:p>
          <a:p>
            <a:pPr lvl="1"/>
            <a:r>
              <a:rPr lang="en-US" b="0" dirty="0"/>
              <a:t>Conforms to ASTM A304, ASTM A322, ASTM A108 or equivalent heat treated</a:t>
            </a:r>
          </a:p>
          <a:p>
            <a:pPr lvl="1"/>
            <a:endParaRPr lang="en-US" dirty="0"/>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1AF549F2-8224-F914-92E4-EE616276FF36}"/>
              </a:ext>
            </a:extLst>
          </p:cNvPr>
          <p:cNvSpPr>
            <a:spLocks noGrp="1"/>
          </p:cNvSpPr>
          <p:nvPr>
            <p:ph type="sldNum" sz="quarter" idx="12"/>
          </p:nvPr>
        </p:nvSpPr>
        <p:spPr/>
        <p:txBody>
          <a:bodyPr/>
          <a:lstStyle/>
          <a:p>
            <a:fld id="{C1A15DF3-B9AF-4EC4-A69C-2370B628607D}" type="slidenum">
              <a:rPr lang="en-US" smtClean="0"/>
              <a:t>12</a:t>
            </a:fld>
            <a:endParaRPr lang="en-US"/>
          </a:p>
        </p:txBody>
      </p:sp>
      <p:pic>
        <p:nvPicPr>
          <p:cNvPr id="7" name="Content Placeholder 5">
            <a:extLst>
              <a:ext uri="{FF2B5EF4-FFF2-40B4-BE49-F238E27FC236}">
                <a16:creationId xmlns:a16="http://schemas.microsoft.com/office/drawing/2014/main" id="{927DF0C0-45BF-612A-B62E-FF7B68B303CB}"/>
              </a:ext>
            </a:extLst>
          </p:cNvPr>
          <p:cNvPicPr>
            <a:picLocks noChangeAspect="1"/>
          </p:cNvPicPr>
          <p:nvPr/>
        </p:nvPicPr>
        <p:blipFill>
          <a:blip r:embed="rId2"/>
          <a:srcRect t="9153" r="18505" b="10721"/>
          <a:stretch>
            <a:fillRect/>
          </a:stretch>
        </p:blipFill>
        <p:spPr>
          <a:xfrm>
            <a:off x="8043375" y="2379449"/>
            <a:ext cx="3097637" cy="3160109"/>
          </a:xfrm>
          <a:prstGeom prst="rect">
            <a:avLst/>
          </a:prstGeom>
        </p:spPr>
      </p:pic>
      <p:pic>
        <p:nvPicPr>
          <p:cNvPr id="10" name="Picture 9">
            <a:extLst>
              <a:ext uri="{FF2B5EF4-FFF2-40B4-BE49-F238E27FC236}">
                <a16:creationId xmlns:a16="http://schemas.microsoft.com/office/drawing/2014/main" id="{8A35DA76-BE71-AF52-A915-C5C3E23BFEE4}"/>
              </a:ext>
            </a:extLst>
          </p:cNvPr>
          <p:cNvPicPr>
            <a:picLocks noChangeAspect="1"/>
          </p:cNvPicPr>
          <p:nvPr/>
        </p:nvPicPr>
        <p:blipFill>
          <a:blip r:embed="rId3"/>
          <a:stretch>
            <a:fillRect/>
          </a:stretch>
        </p:blipFill>
        <p:spPr>
          <a:xfrm>
            <a:off x="271584" y="3251157"/>
            <a:ext cx="7531311" cy="1892583"/>
          </a:xfrm>
          <a:prstGeom prst="rect">
            <a:avLst/>
          </a:prstGeom>
        </p:spPr>
      </p:pic>
      <p:sp>
        <p:nvSpPr>
          <p:cNvPr id="11" name="Content Placeholder 2">
            <a:extLst>
              <a:ext uri="{FF2B5EF4-FFF2-40B4-BE49-F238E27FC236}">
                <a16:creationId xmlns:a16="http://schemas.microsoft.com/office/drawing/2014/main" id="{CB1AA046-6E8B-32DE-39BE-B97395DEB43F}"/>
              </a:ext>
            </a:extLst>
          </p:cNvPr>
          <p:cNvSpPr txBox="1">
            <a:spLocks/>
          </p:cNvSpPr>
          <p:nvPr/>
        </p:nvSpPr>
        <p:spPr>
          <a:xfrm>
            <a:off x="2566656" y="5674552"/>
            <a:ext cx="7476504" cy="7724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dirty="0"/>
              <a:t>Figure: Chain link dimensions and cross section</a:t>
            </a:r>
          </a:p>
        </p:txBody>
      </p:sp>
    </p:spTree>
    <p:extLst>
      <p:ext uri="{BB962C8B-B14F-4D97-AF65-F5344CB8AC3E}">
        <p14:creationId xmlns:p14="http://schemas.microsoft.com/office/powerpoint/2010/main" val="1455062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0C78-9400-CE28-F4F9-A762A1C15947}"/>
              </a:ext>
            </a:extLst>
          </p:cNvPr>
          <p:cNvSpPr>
            <a:spLocks noGrp="1"/>
          </p:cNvSpPr>
          <p:nvPr>
            <p:ph type="title"/>
          </p:nvPr>
        </p:nvSpPr>
        <p:spPr/>
        <p:txBody>
          <a:bodyPr/>
          <a:lstStyle/>
          <a:p>
            <a:r>
              <a:rPr lang="en-US" dirty="0"/>
              <a:t>Proof load vs Ultimate Load</a:t>
            </a:r>
          </a:p>
        </p:txBody>
      </p:sp>
      <p:sp>
        <p:nvSpPr>
          <p:cNvPr id="4" name="Slide Number Placeholder 3">
            <a:extLst>
              <a:ext uri="{FF2B5EF4-FFF2-40B4-BE49-F238E27FC236}">
                <a16:creationId xmlns:a16="http://schemas.microsoft.com/office/drawing/2014/main" id="{9D73092E-8178-4D91-E737-5ADD9FB6E7CC}"/>
              </a:ext>
            </a:extLst>
          </p:cNvPr>
          <p:cNvSpPr>
            <a:spLocks noGrp="1"/>
          </p:cNvSpPr>
          <p:nvPr>
            <p:ph type="sldNum" sz="quarter" idx="12"/>
          </p:nvPr>
        </p:nvSpPr>
        <p:spPr/>
        <p:txBody>
          <a:bodyPr/>
          <a:lstStyle/>
          <a:p>
            <a:fld id="{C1A15DF3-B9AF-4EC4-A69C-2370B628607D}" type="slidenum">
              <a:rPr lang="en-US" smtClean="0"/>
              <a:t>13</a:t>
            </a:fld>
            <a:endParaRPr lang="en-US"/>
          </a:p>
        </p:txBody>
      </p:sp>
      <p:pic>
        <p:nvPicPr>
          <p:cNvPr id="5" name="Picture 4">
            <a:extLst>
              <a:ext uri="{FF2B5EF4-FFF2-40B4-BE49-F238E27FC236}">
                <a16:creationId xmlns:a16="http://schemas.microsoft.com/office/drawing/2014/main" id="{5235AAC0-E3B4-CB22-3DFB-C6B1E7A9EE95}"/>
              </a:ext>
            </a:extLst>
          </p:cNvPr>
          <p:cNvPicPr>
            <a:picLocks noChangeAspect="1"/>
          </p:cNvPicPr>
          <p:nvPr/>
        </p:nvPicPr>
        <p:blipFill>
          <a:blip r:embed="rId2"/>
          <a:srcRect l="-2577" r="26338"/>
          <a:stretch>
            <a:fillRect/>
          </a:stretch>
        </p:blipFill>
        <p:spPr>
          <a:xfrm>
            <a:off x="6537960" y="1370925"/>
            <a:ext cx="5501640" cy="4394123"/>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4F564A-4BE0-8820-AD40-2953C362EA01}"/>
                  </a:ext>
                </a:extLst>
              </p:cNvPr>
              <p:cNvSpPr>
                <a:spLocks noGrp="1"/>
              </p:cNvSpPr>
              <p:nvPr>
                <p:ph idx="1"/>
              </p:nvPr>
            </p:nvSpPr>
            <p:spPr>
              <a:xfrm>
                <a:off x="4771252" y="2368005"/>
                <a:ext cx="2969536" cy="529447"/>
              </a:xfrm>
            </p:spPr>
            <p:txBody>
              <a:bodyPr>
                <a:normAutofit/>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𝝈</m:t>
                        </m:r>
                      </m:e>
                      <m:sub>
                        <m:r>
                          <a:rPr lang="en-US" sz="2000" b="1" i="1" smtClean="0">
                            <a:latin typeface="Cambria Math" panose="02040503050406030204" pitchFamily="18" charset="0"/>
                          </a:rPr>
                          <m:t>𝒚</m:t>
                        </m:r>
                      </m:sub>
                    </m:sSub>
                    <m:r>
                      <a:rPr lang="en-US" sz="2000" b="1" i="1" smtClean="0">
                        <a:latin typeface="Cambria Math" panose="02040503050406030204" pitchFamily="18" charset="0"/>
                      </a:rPr>
                      <m:t>= </m:t>
                    </m:r>
                  </m:oMath>
                </a14:m>
                <a:r>
                  <a:rPr lang="en-US" sz="2000" b="0" dirty="0"/>
                  <a:t>10K lbs</a:t>
                </a:r>
              </a:p>
            </p:txBody>
          </p:sp>
        </mc:Choice>
        <mc:Fallback xmlns="">
          <p:sp>
            <p:nvSpPr>
              <p:cNvPr id="3" name="Content Placeholder 2">
                <a:extLst>
                  <a:ext uri="{FF2B5EF4-FFF2-40B4-BE49-F238E27FC236}">
                    <a16:creationId xmlns:a16="http://schemas.microsoft.com/office/drawing/2014/main" id="{2D4F564A-4BE0-8820-AD40-2953C362EA01}"/>
                  </a:ext>
                </a:extLst>
              </p:cNvPr>
              <p:cNvSpPr>
                <a:spLocks noGrp="1" noRot="1" noChangeAspect="1" noMove="1" noResize="1" noEditPoints="1" noAdjustHandles="1" noChangeArrowheads="1" noChangeShapeType="1" noTextEdit="1"/>
              </p:cNvSpPr>
              <p:nvPr>
                <p:ph idx="1"/>
              </p:nvPr>
            </p:nvSpPr>
            <p:spPr>
              <a:xfrm>
                <a:off x="4771252" y="2368005"/>
                <a:ext cx="2969536" cy="529447"/>
              </a:xfrm>
              <a:blipFill>
                <a:blip r:embed="rId3"/>
                <a:stretch>
                  <a:fillRect l="-2259" t="-12644"/>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A45A3BE2-A51F-199B-1A31-8CC0BD6F0564}"/>
              </a:ext>
            </a:extLst>
          </p:cNvPr>
          <p:cNvSpPr txBox="1">
            <a:spLocks/>
          </p:cNvSpPr>
          <p:nvPr/>
        </p:nvSpPr>
        <p:spPr>
          <a:xfrm>
            <a:off x="83820" y="1370925"/>
            <a:ext cx="4762500" cy="330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r>
              <a:rPr lang="en-US" dirty="0"/>
              <a:t>MIL-DTL-</a:t>
            </a:r>
            <a:r>
              <a:rPr lang="fr-FR" dirty="0"/>
              <a:t>6458H:</a:t>
            </a:r>
            <a:r>
              <a:rPr lang="en-US" dirty="0"/>
              <a:t> Chain Specifications :</a:t>
            </a:r>
            <a:endParaRPr lang="en-US" b="0" dirty="0"/>
          </a:p>
          <a:p>
            <a:r>
              <a:rPr lang="en-US" b="0" dirty="0"/>
              <a:t>Proof load of 10,000 pounds (no permanent deformation)</a:t>
            </a:r>
          </a:p>
          <a:p>
            <a:r>
              <a:rPr lang="en-US" b="0" dirty="0"/>
              <a:t>Ultimate load of 14,100 pounds (deformation without rupture or visible cracks)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2073E00-AE93-9974-7E83-85D662EC889D}"/>
                  </a:ext>
                </a:extLst>
              </p:cNvPr>
              <p:cNvSpPr txBox="1">
                <a:spLocks/>
              </p:cNvSpPr>
              <p:nvPr/>
            </p:nvSpPr>
            <p:spPr>
              <a:xfrm>
                <a:off x="4771252" y="1732314"/>
                <a:ext cx="2969536" cy="529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𝝈</m:t>
                        </m:r>
                      </m:e>
                      <m:sub>
                        <m:r>
                          <a:rPr lang="en-US" sz="2000" b="1" i="1" smtClean="0">
                            <a:latin typeface="Cambria Math" panose="02040503050406030204" pitchFamily="18" charset="0"/>
                          </a:rPr>
                          <m:t>𝒖</m:t>
                        </m:r>
                      </m:sub>
                    </m:sSub>
                    <m:r>
                      <a:rPr lang="en-US" sz="2000" i="1" smtClean="0">
                        <a:latin typeface="Cambria Math" panose="02040503050406030204" pitchFamily="18" charset="0"/>
                      </a:rPr>
                      <m:t>= </m:t>
                    </m:r>
                  </m:oMath>
                </a14:m>
                <a:r>
                  <a:rPr lang="en-US" sz="2000" b="0" dirty="0"/>
                  <a:t>14.1K lbs</a:t>
                </a:r>
              </a:p>
            </p:txBody>
          </p:sp>
        </mc:Choice>
        <mc:Fallback xmlns="">
          <p:sp>
            <p:nvSpPr>
              <p:cNvPr id="7" name="Content Placeholder 2">
                <a:extLst>
                  <a:ext uri="{FF2B5EF4-FFF2-40B4-BE49-F238E27FC236}">
                    <a16:creationId xmlns:a16="http://schemas.microsoft.com/office/drawing/2014/main" id="{A2073E00-AE93-9974-7E83-85D662EC889D}"/>
                  </a:ext>
                </a:extLst>
              </p:cNvPr>
              <p:cNvSpPr txBox="1">
                <a:spLocks noRot="1" noChangeAspect="1" noMove="1" noResize="1" noEditPoints="1" noAdjustHandles="1" noChangeArrowheads="1" noChangeShapeType="1" noTextEdit="1"/>
              </p:cNvSpPr>
              <p:nvPr/>
            </p:nvSpPr>
            <p:spPr>
              <a:xfrm>
                <a:off x="4771252" y="1732314"/>
                <a:ext cx="2969536" cy="529447"/>
              </a:xfrm>
              <a:prstGeom prst="rect">
                <a:avLst/>
              </a:prstGeom>
              <a:blipFill>
                <a:blip r:embed="rId4"/>
                <a:stretch>
                  <a:fillRect l="-2259" t="-13793"/>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1EA3273-68B7-DCCE-1952-AE201A6D908E}"/>
              </a:ext>
            </a:extLst>
          </p:cNvPr>
          <p:cNvSpPr txBox="1">
            <a:spLocks/>
          </p:cNvSpPr>
          <p:nvPr/>
        </p:nvSpPr>
        <p:spPr>
          <a:xfrm>
            <a:off x="7025641" y="5765048"/>
            <a:ext cx="4578096" cy="5976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lgn="ctr">
              <a:buFont typeface="Symbol" panose="05050102010706020507" pitchFamily="18" charset="2"/>
              <a:buNone/>
            </a:pPr>
            <a:r>
              <a:rPr lang="en-US" sz="1600" dirty="0"/>
              <a:t>Figure: Engineering Stress-Strain Curve for ductile material</a:t>
            </a:r>
          </a:p>
        </p:txBody>
      </p:sp>
    </p:spTree>
    <p:extLst>
      <p:ext uri="{BB962C8B-B14F-4D97-AF65-F5344CB8AC3E}">
        <p14:creationId xmlns:p14="http://schemas.microsoft.com/office/powerpoint/2010/main" val="3072098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5D427-777B-ECE3-DBFF-0385E1D96048}"/>
              </a:ext>
            </a:extLst>
          </p:cNvPr>
          <p:cNvSpPr>
            <a:spLocks noGrp="1"/>
          </p:cNvSpPr>
          <p:nvPr>
            <p:ph type="title"/>
          </p:nvPr>
        </p:nvSpPr>
        <p:spPr/>
        <p:txBody>
          <a:bodyPr>
            <a:normAutofit fontScale="90000"/>
          </a:bodyPr>
          <a:lstStyle/>
          <a:p>
            <a:r>
              <a:rPr lang="en-US" dirty="0"/>
              <a:t>Chain Analysis: Ideal Scenario (Tensile Load)</a:t>
            </a:r>
          </a:p>
        </p:txBody>
      </p:sp>
      <p:sp>
        <p:nvSpPr>
          <p:cNvPr id="4" name="Slide Number Placeholder 3">
            <a:extLst>
              <a:ext uri="{FF2B5EF4-FFF2-40B4-BE49-F238E27FC236}">
                <a16:creationId xmlns:a16="http://schemas.microsoft.com/office/drawing/2014/main" id="{88BEE5FD-4A0E-871D-8D6E-C404A889AED6}"/>
              </a:ext>
            </a:extLst>
          </p:cNvPr>
          <p:cNvSpPr>
            <a:spLocks noGrp="1"/>
          </p:cNvSpPr>
          <p:nvPr>
            <p:ph type="sldNum" sz="quarter" idx="12"/>
          </p:nvPr>
        </p:nvSpPr>
        <p:spPr/>
        <p:txBody>
          <a:bodyPr/>
          <a:lstStyle/>
          <a:p>
            <a:fld id="{C1A15DF3-B9AF-4EC4-A69C-2370B628607D}" type="slidenum">
              <a:rPr lang="en-US" smtClean="0"/>
              <a:t>14</a:t>
            </a:fld>
            <a:endParaRPr lang="en-US"/>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B29C61D-25A5-6A37-CEAB-5D383D165ABA}"/>
                  </a:ext>
                </a:extLst>
              </p:cNvPr>
              <p:cNvSpPr>
                <a:spLocks noGrp="1"/>
              </p:cNvSpPr>
              <p:nvPr>
                <p:ph idx="1"/>
              </p:nvPr>
            </p:nvSpPr>
            <p:spPr/>
            <p:txBody>
              <a:bodyPr>
                <a:normAutofit/>
              </a:bodyPr>
              <a:lstStyle/>
              <a:p>
                <a:r>
                  <a:rPr lang="en-US" dirty="0"/>
                  <a:t>Working Stress:</a:t>
                </a:r>
              </a:p>
              <a:p>
                <a:r>
                  <a:rPr lang="en-US" b="0" dirty="0"/>
                  <a:t>Load = 10,000 LBF</a:t>
                </a:r>
              </a:p>
              <a:p>
                <a:r>
                  <a:rPr lang="en-US" b="0" dirty="0"/>
                  <a:t>Area = 2 x 0.0620 = 0.124 sq in</a:t>
                </a:r>
              </a:p>
              <a:p>
                <a:pPr marL="0" indent="0">
                  <a:buNone/>
                </a:pPr>
                <a:endParaRPr lang="en-US"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𝑦</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num>
                      <m:den>
                        <m:r>
                          <a:rPr lang="en-US" b="0" i="1" smtClean="0">
                            <a:latin typeface="Cambria Math" panose="02040503050406030204" pitchFamily="18" charset="0"/>
                          </a:rPr>
                          <m:t>𝐴</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10000 </m:t>
                        </m:r>
                        <m:r>
                          <a:rPr lang="en-US" b="0" i="1" smtClean="0">
                            <a:latin typeface="Cambria Math" panose="02040503050406030204" pitchFamily="18" charset="0"/>
                          </a:rPr>
                          <m:t>𝑙𝑏𝑠</m:t>
                        </m:r>
                      </m:num>
                      <m:den>
                        <m:r>
                          <a:rPr lang="en-US" b="0" i="1" smtClean="0">
                            <a:latin typeface="Cambria Math" panose="02040503050406030204" pitchFamily="18" charset="0"/>
                          </a:rPr>
                          <m:t>0.124 </m:t>
                        </m:r>
                        <m:r>
                          <a:rPr lang="en-US" b="0" i="1" smtClean="0">
                            <a:latin typeface="Cambria Math" panose="02040503050406030204" pitchFamily="18" charset="0"/>
                          </a:rPr>
                          <m:t>𝑖</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r>
                      <a:rPr lang="en-US" b="0" i="1" smtClean="0">
                        <a:latin typeface="Cambria Math" panose="02040503050406030204" pitchFamily="18" charset="0"/>
                      </a:rPr>
                      <m:t>≅80 </m:t>
                    </m:r>
                    <m:r>
                      <a:rPr lang="en-US" b="0" i="1" smtClean="0">
                        <a:latin typeface="Cambria Math" panose="02040503050406030204" pitchFamily="18" charset="0"/>
                      </a:rPr>
                      <m:t>𝑘𝑠𝑖</m:t>
                    </m:r>
                  </m:oMath>
                </a14:m>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r>
                  <a:rPr lang="en-US" b="0" dirty="0">
                    <a:latin typeface="Cambria Math" panose="02040503050406030204" pitchFamily="18" charset="0"/>
                  </a:rPr>
                  <a:t>Did not match stresses produced by the FEM</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  </m:t>
                      </m:r>
                    </m:oMath>
                  </m:oMathPara>
                </a14:m>
                <a:endParaRPr lang="en-US" dirty="0"/>
              </a:p>
            </p:txBody>
          </p:sp>
        </mc:Choice>
        <mc:Fallback xmlns="">
          <p:sp>
            <p:nvSpPr>
              <p:cNvPr id="10" name="Content Placeholder 9">
                <a:extLst>
                  <a:ext uri="{FF2B5EF4-FFF2-40B4-BE49-F238E27FC236}">
                    <a16:creationId xmlns:a16="http://schemas.microsoft.com/office/drawing/2014/main" id="{EB29C61D-25A5-6A37-CEAB-5D383D165ABA}"/>
                  </a:ext>
                </a:extLst>
              </p:cNvPr>
              <p:cNvSpPr>
                <a:spLocks noGrp="1" noRot="1" noChangeAspect="1" noMove="1" noResize="1" noEditPoints="1" noAdjustHandles="1" noChangeArrowheads="1" noChangeShapeType="1" noTextEdit="1"/>
              </p:cNvSpPr>
              <p:nvPr>
                <p:ph idx="1"/>
              </p:nvPr>
            </p:nvSpPr>
            <p:spPr>
              <a:blipFill>
                <a:blip r:embed="rId3"/>
                <a:stretch>
                  <a:fillRect l="-873" t="-1889"/>
                </a:stretch>
              </a:blipFill>
            </p:spPr>
            <p:txBody>
              <a:bodyPr/>
              <a:lstStyle/>
              <a:p>
                <a:r>
                  <a:rPr lang="en-US">
                    <a:noFill/>
                  </a:rPr>
                  <a:t> </a:t>
                </a:r>
              </a:p>
            </p:txBody>
          </p:sp>
        </mc:Fallback>
      </mc:AlternateContent>
      <p:sp>
        <p:nvSpPr>
          <p:cNvPr id="20" name="AutoShape 2" descr="Selected image presented in a lightbox.">
            <a:extLst>
              <a:ext uri="{FF2B5EF4-FFF2-40B4-BE49-F238E27FC236}">
                <a16:creationId xmlns:a16="http://schemas.microsoft.com/office/drawing/2014/main" id="{4EF78858-BCD7-3764-A8C0-70C752BE87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4" descr="Selected image presented in a lightbox.">
            <a:extLst>
              <a:ext uri="{FF2B5EF4-FFF2-40B4-BE49-F238E27FC236}">
                <a16:creationId xmlns:a16="http://schemas.microsoft.com/office/drawing/2014/main" id="{D7FE646D-B286-1791-A87E-D608D27E249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7142C984-34A6-1B52-9640-CECB252FCF4D}"/>
              </a:ext>
            </a:extLst>
          </p:cNvPr>
          <p:cNvPicPr>
            <a:picLocks noChangeAspect="1"/>
          </p:cNvPicPr>
          <p:nvPr/>
        </p:nvPicPr>
        <p:blipFill>
          <a:blip r:embed="rId4"/>
          <a:stretch>
            <a:fillRect/>
          </a:stretch>
        </p:blipFill>
        <p:spPr>
          <a:xfrm>
            <a:off x="8137138" y="1643842"/>
            <a:ext cx="3692150" cy="3875115"/>
          </a:xfrm>
          <a:prstGeom prst="rect">
            <a:avLst/>
          </a:prstGeom>
        </p:spPr>
      </p:pic>
      <p:sp>
        <p:nvSpPr>
          <p:cNvPr id="14" name="Arrow: Up 13">
            <a:extLst>
              <a:ext uri="{FF2B5EF4-FFF2-40B4-BE49-F238E27FC236}">
                <a16:creationId xmlns:a16="http://schemas.microsoft.com/office/drawing/2014/main" id="{7CD8AFBC-6042-CF4C-A79F-6BC67B595C5C}"/>
              </a:ext>
            </a:extLst>
          </p:cNvPr>
          <p:cNvSpPr/>
          <p:nvPr/>
        </p:nvSpPr>
        <p:spPr>
          <a:xfrm>
            <a:off x="8873490" y="2420112"/>
            <a:ext cx="220980" cy="1158240"/>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Up 14">
            <a:extLst>
              <a:ext uri="{FF2B5EF4-FFF2-40B4-BE49-F238E27FC236}">
                <a16:creationId xmlns:a16="http://schemas.microsoft.com/office/drawing/2014/main" id="{3EFA9087-7D73-3BB9-5EAA-457D842EEDB7}"/>
              </a:ext>
            </a:extLst>
          </p:cNvPr>
          <p:cNvSpPr/>
          <p:nvPr/>
        </p:nvSpPr>
        <p:spPr>
          <a:xfrm>
            <a:off x="10609828" y="2420112"/>
            <a:ext cx="220980" cy="1158240"/>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76261EA0-A012-40A7-354B-0B696DF2094E}"/>
              </a:ext>
            </a:extLst>
          </p:cNvPr>
          <p:cNvSpPr txBox="1">
            <a:spLocks/>
          </p:cNvSpPr>
          <p:nvPr/>
        </p:nvSpPr>
        <p:spPr>
          <a:xfrm>
            <a:off x="8575193" y="1988820"/>
            <a:ext cx="1038553" cy="2895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sz="1600" b="0" dirty="0"/>
              <a:t>5K LBF</a:t>
            </a:r>
          </a:p>
        </p:txBody>
      </p:sp>
      <p:sp>
        <p:nvSpPr>
          <p:cNvPr id="17" name="Content Placeholder 2">
            <a:extLst>
              <a:ext uri="{FF2B5EF4-FFF2-40B4-BE49-F238E27FC236}">
                <a16:creationId xmlns:a16="http://schemas.microsoft.com/office/drawing/2014/main" id="{C3C81DD2-7C76-A775-49D9-31BA0F5BC761}"/>
              </a:ext>
            </a:extLst>
          </p:cNvPr>
          <p:cNvSpPr txBox="1">
            <a:spLocks/>
          </p:cNvSpPr>
          <p:nvPr/>
        </p:nvSpPr>
        <p:spPr>
          <a:xfrm>
            <a:off x="10201041" y="1988820"/>
            <a:ext cx="1038553" cy="2895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sz="1600" b="0" dirty="0"/>
              <a:t>5K LBF</a:t>
            </a:r>
          </a:p>
        </p:txBody>
      </p:sp>
      <p:sp>
        <p:nvSpPr>
          <p:cNvPr id="18" name="Content Placeholder 2">
            <a:extLst>
              <a:ext uri="{FF2B5EF4-FFF2-40B4-BE49-F238E27FC236}">
                <a16:creationId xmlns:a16="http://schemas.microsoft.com/office/drawing/2014/main" id="{80DCE0F4-A3F6-AEEE-9802-93BB3686B783}"/>
              </a:ext>
            </a:extLst>
          </p:cNvPr>
          <p:cNvSpPr txBox="1">
            <a:spLocks/>
          </p:cNvSpPr>
          <p:nvPr/>
        </p:nvSpPr>
        <p:spPr>
          <a:xfrm>
            <a:off x="8572448" y="5638105"/>
            <a:ext cx="2821529" cy="42824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sz="1600" dirty="0"/>
              <a:t>Figure: Working load applied on tiedown chain</a:t>
            </a:r>
          </a:p>
        </p:txBody>
      </p:sp>
    </p:spTree>
    <p:extLst>
      <p:ext uri="{BB962C8B-B14F-4D97-AF65-F5344CB8AC3E}">
        <p14:creationId xmlns:p14="http://schemas.microsoft.com/office/powerpoint/2010/main" val="761241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E12CC-8B48-AFE9-E105-E9A1C10A9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7E3D6-A9E1-D810-2924-AA2C4C8B1BFE}"/>
              </a:ext>
            </a:extLst>
          </p:cNvPr>
          <p:cNvSpPr>
            <a:spLocks noGrp="1"/>
          </p:cNvSpPr>
          <p:nvPr>
            <p:ph type="title"/>
          </p:nvPr>
        </p:nvSpPr>
        <p:spPr/>
        <p:txBody>
          <a:bodyPr>
            <a:normAutofit fontScale="90000"/>
          </a:bodyPr>
          <a:lstStyle/>
          <a:p>
            <a:r>
              <a:rPr lang="en-US" dirty="0"/>
              <a:t>Chain Analysis: Practical Scenario (Bending Moment)</a:t>
            </a:r>
          </a:p>
        </p:txBody>
      </p:sp>
      <p:sp>
        <p:nvSpPr>
          <p:cNvPr id="4" name="Slide Number Placeholder 3">
            <a:extLst>
              <a:ext uri="{FF2B5EF4-FFF2-40B4-BE49-F238E27FC236}">
                <a16:creationId xmlns:a16="http://schemas.microsoft.com/office/drawing/2014/main" id="{2F6C6F39-F31E-6E99-C538-602D98780DDE}"/>
              </a:ext>
            </a:extLst>
          </p:cNvPr>
          <p:cNvSpPr>
            <a:spLocks noGrp="1"/>
          </p:cNvSpPr>
          <p:nvPr>
            <p:ph type="sldNum" sz="quarter" idx="12"/>
          </p:nvPr>
        </p:nvSpPr>
        <p:spPr/>
        <p:txBody>
          <a:bodyPr/>
          <a:lstStyle/>
          <a:p>
            <a:fld id="{C1A15DF3-B9AF-4EC4-A69C-2370B628607D}" type="slidenum">
              <a:rPr lang="en-US" smtClean="0"/>
              <a:t>15</a:t>
            </a:fld>
            <a:endParaRPr lang="en-US"/>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2AD65A0F-35CA-A561-CA9C-FC12134651A6}"/>
                  </a:ext>
                </a:extLst>
              </p:cNvPr>
              <p:cNvSpPr>
                <a:spLocks noGrp="1"/>
              </p:cNvSpPr>
              <p:nvPr>
                <p:ph idx="1"/>
              </p:nvPr>
            </p:nvSpPr>
            <p:spPr/>
            <p:txBody>
              <a:bodyPr>
                <a:normAutofit lnSpcReduction="10000"/>
              </a:bodyPr>
              <a:lstStyle/>
              <a:p>
                <a:r>
                  <a:rPr lang="en-US" dirty="0"/>
                  <a:t>Required Yield Strength:</a:t>
                </a:r>
              </a:p>
              <a:p>
                <a:pPr marL="0" indent="0">
                  <a:buNone/>
                </a:pPr>
                <a:endParaRPr lang="en-US" b="0" i="1" dirty="0">
                  <a:latin typeface="Cambria Math" panose="02040503050406030204" pitchFamily="18" charset="0"/>
                </a:endParaRPr>
              </a:p>
              <a:p>
                <a:pPr marL="0" indent="0">
                  <a:buNone/>
                </a:pPr>
                <a:r>
                  <a:rPr lang="en-US" b="0" i="1" dirty="0">
                    <a:latin typeface="Cambria Math" panose="02040503050406030204" pitchFamily="18" charset="0"/>
                  </a:rPr>
                  <a:t>Using Bending Stress Equation: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𝑏𝑒𝑛𝑑𝑖𝑛𝑔</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𝐴𝑒</m:t>
                          </m:r>
                          <m:r>
                            <a:rPr lang="en-US" b="0" i="1" smtClean="0">
                              <a:latin typeface="Cambria Math" panose="02040503050406030204" pitchFamily="18" charset="0"/>
                            </a:rPr>
                            <m:t> </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5000 </m:t>
                          </m:r>
                          <m:r>
                            <a:rPr lang="en-US" b="0" i="1" smtClean="0">
                              <a:latin typeface="Cambria Math" panose="02040503050406030204" pitchFamily="18" charset="0"/>
                            </a:rPr>
                            <m:t>𝑥</m:t>
                          </m:r>
                          <m:r>
                            <a:rPr lang="en-US" b="0" i="1" smtClean="0">
                              <a:latin typeface="Cambria Math" panose="02040503050406030204" pitchFamily="18" charset="0"/>
                            </a:rPr>
                            <m:t> 0.3295 </m:t>
                          </m:r>
                          <m:r>
                            <a:rPr lang="en-US" b="0" i="1" smtClean="0">
                              <a:latin typeface="Cambria Math" panose="02040503050406030204" pitchFamily="18" charset="0"/>
                            </a:rPr>
                            <m:t>𝑥</m:t>
                          </m:r>
                          <m:r>
                            <a:rPr lang="en-US" b="0" i="1" smtClean="0">
                              <a:latin typeface="Cambria Math" panose="02040503050406030204" pitchFamily="18" charset="0"/>
                            </a:rPr>
                            <m:t> 0.1225</m:t>
                          </m:r>
                        </m:num>
                        <m:den>
                          <m:r>
                            <a:rPr lang="en-US" b="0" i="1" smtClean="0">
                              <a:latin typeface="Cambria Math" panose="02040503050406030204" pitchFamily="18" charset="0"/>
                            </a:rPr>
                            <m:t>0.0594 </m:t>
                          </m:r>
                          <m:r>
                            <a:rPr lang="en-US" b="0" i="1" smtClean="0">
                              <a:latin typeface="Cambria Math" panose="02040503050406030204" pitchFamily="18" charset="0"/>
                            </a:rPr>
                            <m:t>𝑥</m:t>
                          </m:r>
                          <m:r>
                            <a:rPr lang="en-US" b="0" i="1" smtClean="0">
                              <a:latin typeface="Cambria Math" panose="02040503050406030204" pitchFamily="18" charset="0"/>
                            </a:rPr>
                            <m:t> 0.015</m:t>
                          </m:r>
                        </m:den>
                      </m:f>
                      <m:r>
                        <a:rPr lang="en-US" b="0" i="1" smtClean="0">
                          <a:latin typeface="Cambria Math" panose="02040503050406030204" pitchFamily="18" charset="0"/>
                        </a:rPr>
                        <m:t>=227 </m:t>
                      </m:r>
                      <m:r>
                        <a:rPr lang="en-US" b="0" i="1" smtClean="0">
                          <a:latin typeface="Cambria Math" panose="02040503050406030204" pitchFamily="18" charset="0"/>
                        </a:rPr>
                        <m:t>𝑘𝑠𝑖</m:t>
                      </m:r>
                    </m:oMath>
                  </m:oMathPara>
                </a14:m>
                <a:endParaRPr lang="en-US" b="0"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r>
                  <a:rPr lang="en-US" b="0" i="1" dirty="0">
                    <a:latin typeface="Cambria Math" panose="02040503050406030204" pitchFamily="18" charset="0"/>
                  </a:rPr>
                  <a:t>Using Book method for Stress Concentration Factor</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𝝈</m:t>
                          </m:r>
                        </m:e>
                        <m:sub>
                          <m:r>
                            <a:rPr lang="en-US" b="1" i="1" smtClean="0">
                              <a:latin typeface="Cambria Math" panose="02040503050406030204" pitchFamily="18" charset="0"/>
                            </a:rPr>
                            <m:t>𝒚𝒊𝒆𝒍𝒅</m:t>
                          </m:r>
                        </m:sub>
                      </m:sSub>
                      <m:r>
                        <a:rPr lang="en-US" b="1" i="1" smtClean="0">
                          <a:latin typeface="Cambria Math" panose="02040503050406030204" pitchFamily="18" charset="0"/>
                        </a:rPr>
                        <m:t>=</m:t>
                      </m:r>
                      <m:r>
                        <a:rPr lang="en-US" b="1" i="1" smtClean="0">
                          <a:latin typeface="Cambria Math" panose="02040503050406030204" pitchFamily="18" charset="0"/>
                        </a:rPr>
                        <m:t>𝟒</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𝒙</m:t>
                      </m:r>
                      <m:r>
                        <a:rPr lang="en-US" b="1" i="1" smtClean="0">
                          <a:latin typeface="Cambria Math" panose="02040503050406030204" pitchFamily="18" charset="0"/>
                        </a:rPr>
                        <m:t> </m:t>
                      </m:r>
                      <m:r>
                        <a:rPr lang="en-US" b="1" i="1" smtClean="0">
                          <a:latin typeface="Cambria Math" panose="02040503050406030204" pitchFamily="18" charset="0"/>
                        </a:rPr>
                        <m:t>𝟖𝟎</m:t>
                      </m:r>
                      <m:r>
                        <a:rPr lang="en-US" b="1" i="1" smtClean="0">
                          <a:latin typeface="Cambria Math" panose="02040503050406030204" pitchFamily="18" charset="0"/>
                        </a:rPr>
                        <m:t>=</m:t>
                      </m:r>
                      <m:r>
                        <a:rPr lang="en-US" b="1" i="1" smtClean="0">
                          <a:latin typeface="Cambria Math" panose="02040503050406030204" pitchFamily="18" charset="0"/>
                        </a:rPr>
                        <m:t>𝟑𝟒𝟎</m:t>
                      </m:r>
                      <m:r>
                        <a:rPr lang="en-US" b="1" i="1" smtClean="0">
                          <a:latin typeface="Cambria Math" panose="02040503050406030204" pitchFamily="18" charset="0"/>
                        </a:rPr>
                        <m:t> </m:t>
                      </m:r>
                      <m:r>
                        <a:rPr lang="en-US" b="1" i="1" smtClean="0">
                          <a:latin typeface="Cambria Math" panose="02040503050406030204" pitchFamily="18" charset="0"/>
                        </a:rPr>
                        <m:t>𝒌𝒔𝒊</m:t>
                      </m:r>
                    </m:oMath>
                  </m:oMathPara>
                </a14:m>
                <a:endParaRPr lang="en-US" b="1" i="1" dirty="0">
                  <a:latin typeface="Cambria Math" panose="02040503050406030204" pitchFamily="18" charset="0"/>
                </a:endParaRPr>
              </a:p>
              <a:p>
                <a:pPr marL="0" indent="0">
                  <a:buNone/>
                </a:pPr>
                <a:r>
                  <a:rPr lang="en-US" i="1" dirty="0">
                    <a:latin typeface="Cambria Math" panose="02040503050406030204" pitchFamily="18" charset="0"/>
                  </a:rPr>
                  <a:t>Material chosen AISI 4030 Steel, YS = 270 KSI</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  </m:t>
                      </m:r>
                    </m:oMath>
                  </m:oMathPara>
                </a14:m>
                <a:endParaRPr lang="en-US" dirty="0"/>
              </a:p>
            </p:txBody>
          </p:sp>
        </mc:Choice>
        <mc:Fallback>
          <p:sp>
            <p:nvSpPr>
              <p:cNvPr id="10" name="Content Placeholder 9">
                <a:extLst>
                  <a:ext uri="{FF2B5EF4-FFF2-40B4-BE49-F238E27FC236}">
                    <a16:creationId xmlns:a16="http://schemas.microsoft.com/office/drawing/2014/main" id="{2AD65A0F-35CA-A561-CA9C-FC12134651A6}"/>
                  </a:ext>
                </a:extLst>
              </p:cNvPr>
              <p:cNvSpPr>
                <a:spLocks noGrp="1" noRot="1" noChangeAspect="1" noMove="1" noResize="1" noEditPoints="1" noAdjustHandles="1" noChangeArrowheads="1" noChangeShapeType="1" noTextEdit="1"/>
              </p:cNvSpPr>
              <p:nvPr>
                <p:ph idx="1"/>
              </p:nvPr>
            </p:nvSpPr>
            <p:spPr>
              <a:blipFill>
                <a:blip r:embed="rId3"/>
                <a:stretch>
                  <a:fillRect l="-873" t="-2645"/>
                </a:stretch>
              </a:blipFill>
            </p:spPr>
            <p:txBody>
              <a:bodyPr/>
              <a:lstStyle/>
              <a:p>
                <a:r>
                  <a:rPr lang="en-US">
                    <a:noFill/>
                  </a:rPr>
                  <a:t> </a:t>
                </a:r>
              </a:p>
            </p:txBody>
          </p:sp>
        </mc:Fallback>
      </mc:AlternateContent>
      <p:sp>
        <p:nvSpPr>
          <p:cNvPr id="20" name="AutoShape 2" descr="Selected image presented in a lightbox.">
            <a:extLst>
              <a:ext uri="{FF2B5EF4-FFF2-40B4-BE49-F238E27FC236}">
                <a16:creationId xmlns:a16="http://schemas.microsoft.com/office/drawing/2014/main" id="{8A57CE1C-5FD8-A182-4655-467C3C69514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4" descr="Selected image presented in a lightbox.">
            <a:extLst>
              <a:ext uri="{FF2B5EF4-FFF2-40B4-BE49-F238E27FC236}">
                <a16:creationId xmlns:a16="http://schemas.microsoft.com/office/drawing/2014/main" id="{9F0647B6-6F14-C417-791B-5B284C8DF7D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Content Placeholder 9">
            <a:extLst>
              <a:ext uri="{FF2B5EF4-FFF2-40B4-BE49-F238E27FC236}">
                <a16:creationId xmlns:a16="http://schemas.microsoft.com/office/drawing/2014/main" id="{748E4AEF-79C4-55E6-001B-38FCA9EF4F8D}"/>
              </a:ext>
            </a:extLst>
          </p:cNvPr>
          <p:cNvSpPr txBox="1">
            <a:spLocks/>
          </p:cNvSpPr>
          <p:nvPr/>
        </p:nvSpPr>
        <p:spPr>
          <a:xfrm>
            <a:off x="7679096" y="5766384"/>
            <a:ext cx="3997791" cy="522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None/>
            </a:pPr>
            <a:r>
              <a:rPr lang="en-US" sz="1600" dirty="0"/>
              <a:t>Source: Adv. Mech of Materials 2</a:t>
            </a:r>
            <a:r>
              <a:rPr lang="en-US" sz="1600" baseline="30000" dirty="0"/>
              <a:t>nd</a:t>
            </a:r>
            <a:r>
              <a:rPr lang="en-US" sz="1600" dirty="0"/>
              <a:t> Ed</a:t>
            </a:r>
          </a:p>
        </p:txBody>
      </p:sp>
      <p:pic>
        <p:nvPicPr>
          <p:cNvPr id="5" name="Picture 4">
            <a:extLst>
              <a:ext uri="{FF2B5EF4-FFF2-40B4-BE49-F238E27FC236}">
                <a16:creationId xmlns:a16="http://schemas.microsoft.com/office/drawing/2014/main" id="{47EDA026-A295-C531-F130-6601077C96E0}"/>
              </a:ext>
            </a:extLst>
          </p:cNvPr>
          <p:cNvPicPr>
            <a:picLocks noChangeAspect="1"/>
          </p:cNvPicPr>
          <p:nvPr/>
        </p:nvPicPr>
        <p:blipFill>
          <a:blip r:embed="rId4"/>
          <a:stretch>
            <a:fillRect/>
          </a:stretch>
        </p:blipFill>
        <p:spPr>
          <a:xfrm>
            <a:off x="7679096" y="1451432"/>
            <a:ext cx="3924640" cy="4092295"/>
          </a:xfrm>
          <a:prstGeom prst="rect">
            <a:avLst/>
          </a:prstGeom>
        </p:spPr>
      </p:pic>
    </p:spTree>
    <p:extLst>
      <p:ext uri="{BB962C8B-B14F-4D97-AF65-F5344CB8AC3E}">
        <p14:creationId xmlns:p14="http://schemas.microsoft.com/office/powerpoint/2010/main" val="2314977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EF7D6-1477-BE05-6F97-1F75C09492D6}"/>
              </a:ext>
            </a:extLst>
          </p:cNvPr>
          <p:cNvSpPr>
            <a:spLocks noGrp="1"/>
          </p:cNvSpPr>
          <p:nvPr>
            <p:ph type="title"/>
          </p:nvPr>
        </p:nvSpPr>
        <p:spPr/>
        <p:txBody>
          <a:bodyPr/>
          <a:lstStyle/>
          <a:p>
            <a:r>
              <a:rPr lang="en-US" dirty="0"/>
              <a:t>Chain CAD Model</a:t>
            </a:r>
          </a:p>
        </p:txBody>
      </p:sp>
      <p:sp>
        <p:nvSpPr>
          <p:cNvPr id="4" name="Slide Number Placeholder 3">
            <a:extLst>
              <a:ext uri="{FF2B5EF4-FFF2-40B4-BE49-F238E27FC236}">
                <a16:creationId xmlns:a16="http://schemas.microsoft.com/office/drawing/2014/main" id="{A9FF3361-A3DA-EE14-BDC4-F7D6156AABB1}"/>
              </a:ext>
            </a:extLst>
          </p:cNvPr>
          <p:cNvSpPr>
            <a:spLocks noGrp="1"/>
          </p:cNvSpPr>
          <p:nvPr>
            <p:ph type="sldNum" sz="quarter" idx="12"/>
          </p:nvPr>
        </p:nvSpPr>
        <p:spPr/>
        <p:txBody>
          <a:bodyPr/>
          <a:lstStyle/>
          <a:p>
            <a:fld id="{C1A15DF3-B9AF-4EC4-A69C-2370B628607D}" type="slidenum">
              <a:rPr lang="en-US" smtClean="0"/>
              <a:t>16</a:t>
            </a:fld>
            <a:endParaRPr lang="en-US"/>
          </a:p>
        </p:txBody>
      </p:sp>
      <p:pic>
        <p:nvPicPr>
          <p:cNvPr id="10" name="Picture 9">
            <a:extLst>
              <a:ext uri="{FF2B5EF4-FFF2-40B4-BE49-F238E27FC236}">
                <a16:creationId xmlns:a16="http://schemas.microsoft.com/office/drawing/2014/main" id="{B2CF9AC4-5C66-9441-6683-0EEA7F409CAE}"/>
              </a:ext>
            </a:extLst>
          </p:cNvPr>
          <p:cNvPicPr>
            <a:picLocks noChangeAspect="1"/>
          </p:cNvPicPr>
          <p:nvPr/>
        </p:nvPicPr>
        <p:blipFill>
          <a:blip r:embed="rId2"/>
          <a:stretch>
            <a:fillRect/>
          </a:stretch>
        </p:blipFill>
        <p:spPr>
          <a:xfrm rot="10800000">
            <a:off x="706814" y="2181261"/>
            <a:ext cx="6299776" cy="3362155"/>
          </a:xfrm>
          <a:prstGeom prst="rect">
            <a:avLst/>
          </a:prstGeom>
        </p:spPr>
      </p:pic>
      <p:sp>
        <p:nvSpPr>
          <p:cNvPr id="11" name="Content Placeholder 2">
            <a:extLst>
              <a:ext uri="{FF2B5EF4-FFF2-40B4-BE49-F238E27FC236}">
                <a16:creationId xmlns:a16="http://schemas.microsoft.com/office/drawing/2014/main" id="{58296519-7B3B-4558-2BDD-23713DC53493}"/>
              </a:ext>
            </a:extLst>
          </p:cNvPr>
          <p:cNvSpPr txBox="1">
            <a:spLocks/>
          </p:cNvSpPr>
          <p:nvPr/>
        </p:nvSpPr>
        <p:spPr>
          <a:xfrm>
            <a:off x="2955276" y="5649266"/>
            <a:ext cx="6127764" cy="47968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dirty="0"/>
              <a:t>Figure: Type I chain, three links CAD Model</a:t>
            </a:r>
          </a:p>
        </p:txBody>
      </p:sp>
      <p:pic>
        <p:nvPicPr>
          <p:cNvPr id="13" name="Picture 12" descr="A black chain on a white surface&#10;&#10;AI-generated content may be incorrect.">
            <a:extLst>
              <a:ext uri="{FF2B5EF4-FFF2-40B4-BE49-F238E27FC236}">
                <a16:creationId xmlns:a16="http://schemas.microsoft.com/office/drawing/2014/main" id="{E1D8D974-CFAE-6D05-5EC3-2E50AA8FE0B2}"/>
              </a:ext>
            </a:extLst>
          </p:cNvPr>
          <p:cNvPicPr>
            <a:picLocks noChangeAspect="1"/>
          </p:cNvPicPr>
          <p:nvPr/>
        </p:nvPicPr>
        <p:blipFill>
          <a:blip r:embed="rId3">
            <a:extLst>
              <a:ext uri="{28A0092B-C50C-407E-A947-70E740481C1C}">
                <a14:useLocalDpi xmlns:a14="http://schemas.microsoft.com/office/drawing/2010/main" val="0"/>
              </a:ext>
            </a:extLst>
          </a:blip>
          <a:srcRect l="-1617" t="30562" r="40645" b="23711"/>
          <a:stretch>
            <a:fillRect/>
          </a:stretch>
        </p:blipFill>
        <p:spPr>
          <a:xfrm>
            <a:off x="6967728" y="2434591"/>
            <a:ext cx="4814141" cy="2707854"/>
          </a:xfrm>
          <a:prstGeom prst="rect">
            <a:avLst/>
          </a:prstGeom>
        </p:spPr>
      </p:pic>
      <p:sp>
        <p:nvSpPr>
          <p:cNvPr id="5" name="Content Placeholder 9">
            <a:extLst>
              <a:ext uri="{FF2B5EF4-FFF2-40B4-BE49-F238E27FC236}">
                <a16:creationId xmlns:a16="http://schemas.microsoft.com/office/drawing/2014/main" id="{4CA42D14-942B-9058-34A1-6E19897C1274}"/>
              </a:ext>
            </a:extLst>
          </p:cNvPr>
          <p:cNvSpPr>
            <a:spLocks noGrp="1"/>
          </p:cNvSpPr>
          <p:nvPr>
            <p:ph idx="1"/>
          </p:nvPr>
        </p:nvSpPr>
        <p:spPr>
          <a:xfrm>
            <a:off x="512063" y="1497330"/>
            <a:ext cx="5838793" cy="3887804"/>
          </a:xfrm>
        </p:spPr>
        <p:txBody>
          <a:bodyPr>
            <a:normAutofit/>
          </a:bodyPr>
          <a:lstStyle/>
          <a:p>
            <a:r>
              <a:rPr lang="en-US" b="0" dirty="0"/>
              <a:t>Type I Chain (10K LBF) modeled in SolidWorks using nominal dimensions</a:t>
            </a:r>
          </a:p>
        </p:txBody>
      </p:sp>
    </p:spTree>
    <p:extLst>
      <p:ext uri="{BB962C8B-B14F-4D97-AF65-F5344CB8AC3E}">
        <p14:creationId xmlns:p14="http://schemas.microsoft.com/office/powerpoint/2010/main" val="626376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A5FE-F799-6500-E721-FB979C41974B}"/>
              </a:ext>
            </a:extLst>
          </p:cNvPr>
          <p:cNvSpPr>
            <a:spLocks noGrp="1"/>
          </p:cNvSpPr>
          <p:nvPr>
            <p:ph type="title"/>
          </p:nvPr>
        </p:nvSpPr>
        <p:spPr/>
        <p:txBody>
          <a:bodyPr/>
          <a:lstStyle/>
          <a:p>
            <a:r>
              <a:rPr lang="en-US" dirty="0"/>
              <a:t>FEA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E5EAD8-F3FE-FC79-C025-30192F7A7D7E}"/>
                  </a:ext>
                </a:extLst>
              </p:cNvPr>
              <p:cNvSpPr>
                <a:spLocks noGrp="1"/>
              </p:cNvSpPr>
              <p:nvPr>
                <p:ph idx="1"/>
              </p:nvPr>
            </p:nvSpPr>
            <p:spPr>
              <a:xfrm>
                <a:off x="512064" y="1389888"/>
                <a:ext cx="7168896" cy="4837176"/>
              </a:xfrm>
            </p:spPr>
            <p:txBody>
              <a:bodyPr>
                <a:normAutofit fontScale="92500" lnSpcReduction="20000"/>
              </a:bodyPr>
              <a:lstStyle/>
              <a:p>
                <a:r>
                  <a:rPr lang="en-US" dirty="0"/>
                  <a:t>Assumptions:</a:t>
                </a:r>
              </a:p>
              <a:p>
                <a:pPr lvl="1"/>
                <a:r>
                  <a:rPr lang="en-US" b="0" dirty="0"/>
                  <a:t>Geometrical: </a:t>
                </a:r>
              </a:p>
              <a:p>
                <a:pPr lvl="2"/>
                <a:r>
                  <a:rPr lang="en-US" b="0" dirty="0"/>
                  <a:t>Idealized geometry</a:t>
                </a:r>
              </a:p>
              <a:p>
                <a:pPr lvl="2"/>
                <a:r>
                  <a:rPr lang="en-US" b="0" dirty="0"/>
                  <a:t>Ignoring welds (affects YS and heat treatment)</a:t>
                </a:r>
              </a:p>
              <a:p>
                <a:pPr lvl="1"/>
                <a:r>
                  <a:rPr lang="en-US" b="0" dirty="0"/>
                  <a:t>Material:</a:t>
                </a:r>
              </a:p>
              <a:p>
                <a:pPr lvl="2"/>
                <a:r>
                  <a:rPr lang="en-US" b="0" dirty="0"/>
                  <a:t>Isotropic &amp; homogeneous</a:t>
                </a:r>
              </a:p>
              <a:p>
                <a:pPr lvl="2"/>
                <a:r>
                  <a:rPr lang="en-US" b="0" dirty="0"/>
                  <a:t>Co-efficient of friction </a:t>
                </a:r>
                <a14:m>
                  <m:oMath xmlns:m="http://schemas.openxmlformats.org/officeDocument/2006/math">
                    <m:r>
                      <a:rPr lang="en-US" b="0" i="1" smtClean="0">
                        <a:latin typeface="Cambria Math" panose="02040503050406030204" pitchFamily="18" charset="0"/>
                      </a:rPr>
                      <m:t>≅</m:t>
                    </m:r>
                    <m:r>
                      <a:rPr lang="en-US" b="0" i="0" smtClean="0">
                        <a:latin typeface="Cambria Math" panose="02040503050406030204" pitchFamily="18" charset="0"/>
                      </a:rPr>
                      <m:t>0.35</m:t>
                    </m:r>
                  </m:oMath>
                </a14:m>
                <a:endParaRPr lang="en-US" b="0" dirty="0"/>
              </a:p>
              <a:p>
                <a:pPr lvl="1"/>
                <a:r>
                  <a:rPr lang="en-US" b="0" dirty="0"/>
                  <a:t>Linear elastic behavior</a:t>
                </a:r>
              </a:p>
              <a:p>
                <a:pPr lvl="2"/>
                <a:r>
                  <a:rPr lang="en-US" b="0" dirty="0"/>
                  <a:t>Non-linear static was not performed</a:t>
                </a:r>
              </a:p>
              <a:p>
                <a:pPr lvl="1"/>
                <a:r>
                  <a:rPr lang="en-US" b="0" dirty="0"/>
                  <a:t>Even application of force</a:t>
                </a:r>
              </a:p>
              <a:p>
                <a:pPr lvl="1"/>
                <a:r>
                  <a:rPr lang="en-US" b="0" dirty="0"/>
                  <a:t>Fixed constraints</a:t>
                </a:r>
              </a:p>
              <a:p>
                <a:pPr lvl="1"/>
                <a:r>
                  <a:rPr lang="en-US" b="0" dirty="0"/>
                  <a:t>Combination of Tet/Pyramid mesh</a:t>
                </a:r>
              </a:p>
              <a:p>
                <a:pPr lvl="1"/>
                <a:r>
                  <a:rPr lang="en-US" b="0" dirty="0"/>
                  <a:t>Von mises criteria used to evaluate stress (ductile)</a:t>
                </a:r>
              </a:p>
              <a:p>
                <a:r>
                  <a:rPr lang="en-US" dirty="0"/>
                  <a:t>Software:</a:t>
                </a:r>
              </a:p>
              <a:p>
                <a:pPr lvl="1"/>
                <a:r>
                  <a:rPr lang="en-US" b="0" dirty="0"/>
                  <a:t>FEMAP</a:t>
                </a:r>
              </a:p>
              <a:p>
                <a:pPr lvl="1"/>
                <a:r>
                  <a:rPr lang="en-US" b="0" dirty="0"/>
                  <a:t>NASTRAN Solver, approximately 800 </a:t>
                </a:r>
                <a:r>
                  <a:rPr lang="en-US" b="0" dirty="0" err="1"/>
                  <a:t>tet</a:t>
                </a:r>
                <a:r>
                  <a:rPr lang="en-US" b="0" dirty="0"/>
                  <a:t> elements (0.01 size)</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E9E5EAD8-F3FE-FC79-C025-30192F7A7D7E}"/>
                  </a:ext>
                </a:extLst>
              </p:cNvPr>
              <p:cNvSpPr>
                <a:spLocks noGrp="1" noRot="1" noChangeAspect="1" noMove="1" noResize="1" noEditPoints="1" noAdjustHandles="1" noChangeArrowheads="1" noChangeShapeType="1" noTextEdit="1"/>
              </p:cNvSpPr>
              <p:nvPr>
                <p:ph idx="1"/>
              </p:nvPr>
            </p:nvSpPr>
            <p:spPr>
              <a:xfrm>
                <a:off x="512064" y="1389888"/>
                <a:ext cx="7168896" cy="4837176"/>
              </a:xfrm>
              <a:blipFill>
                <a:blip r:embed="rId3"/>
                <a:stretch>
                  <a:fillRect l="-1105" t="-30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18B0975-F664-737E-5DFF-C4BC3632EA39}"/>
              </a:ext>
            </a:extLst>
          </p:cNvPr>
          <p:cNvSpPr>
            <a:spLocks noGrp="1"/>
          </p:cNvSpPr>
          <p:nvPr>
            <p:ph type="sldNum" sz="quarter" idx="12"/>
          </p:nvPr>
        </p:nvSpPr>
        <p:spPr/>
        <p:txBody>
          <a:bodyPr/>
          <a:lstStyle/>
          <a:p>
            <a:fld id="{C1A15DF3-B9AF-4EC4-A69C-2370B628607D}" type="slidenum">
              <a:rPr lang="en-US" smtClean="0"/>
              <a:t>17</a:t>
            </a:fld>
            <a:endParaRPr lang="en-US"/>
          </a:p>
        </p:txBody>
      </p:sp>
      <p:pic>
        <p:nvPicPr>
          <p:cNvPr id="8" name="Picture 7">
            <a:extLst>
              <a:ext uri="{FF2B5EF4-FFF2-40B4-BE49-F238E27FC236}">
                <a16:creationId xmlns:a16="http://schemas.microsoft.com/office/drawing/2014/main" id="{350C3A21-BA59-AF7A-F395-E617FC0D7BBD}"/>
              </a:ext>
            </a:extLst>
          </p:cNvPr>
          <p:cNvPicPr>
            <a:picLocks noChangeAspect="1"/>
          </p:cNvPicPr>
          <p:nvPr/>
        </p:nvPicPr>
        <p:blipFill>
          <a:blip r:embed="rId4"/>
          <a:stretch>
            <a:fillRect/>
          </a:stretch>
        </p:blipFill>
        <p:spPr>
          <a:xfrm>
            <a:off x="7934601" y="1488186"/>
            <a:ext cx="2709210" cy="4640580"/>
          </a:xfrm>
          <a:prstGeom prst="rect">
            <a:avLst/>
          </a:prstGeom>
        </p:spPr>
      </p:pic>
    </p:spTree>
    <p:extLst>
      <p:ext uri="{BB962C8B-B14F-4D97-AF65-F5344CB8AC3E}">
        <p14:creationId xmlns:p14="http://schemas.microsoft.com/office/powerpoint/2010/main" val="560840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D36E3-7F5D-8C37-58B4-973831BA7219}"/>
              </a:ext>
            </a:extLst>
          </p:cNvPr>
          <p:cNvSpPr>
            <a:spLocks noGrp="1"/>
          </p:cNvSpPr>
          <p:nvPr>
            <p:ph type="title"/>
          </p:nvPr>
        </p:nvSpPr>
        <p:spPr/>
        <p:txBody>
          <a:bodyPr/>
          <a:lstStyle/>
          <a:p>
            <a:r>
              <a:rPr lang="en-US" dirty="0"/>
              <a:t>FEA Results: 10K LBF Von-Mises</a:t>
            </a:r>
          </a:p>
        </p:txBody>
      </p:sp>
      <p:sp>
        <p:nvSpPr>
          <p:cNvPr id="3" name="Content Placeholder 2">
            <a:extLst>
              <a:ext uri="{FF2B5EF4-FFF2-40B4-BE49-F238E27FC236}">
                <a16:creationId xmlns:a16="http://schemas.microsoft.com/office/drawing/2014/main" id="{8B80EB1C-3E7B-022F-F1F1-4FA5C0286EC6}"/>
              </a:ext>
            </a:extLst>
          </p:cNvPr>
          <p:cNvSpPr>
            <a:spLocks noGrp="1"/>
          </p:cNvSpPr>
          <p:nvPr>
            <p:ph idx="1"/>
          </p:nvPr>
        </p:nvSpPr>
        <p:spPr>
          <a:xfrm>
            <a:off x="91440" y="1389888"/>
            <a:ext cx="3017520" cy="4837176"/>
          </a:xfrm>
        </p:spPr>
        <p:txBody>
          <a:bodyPr/>
          <a:lstStyle/>
          <a:p>
            <a:r>
              <a:rPr lang="en-US" dirty="0"/>
              <a:t>Applied load: 10K</a:t>
            </a:r>
          </a:p>
          <a:p>
            <a:r>
              <a:rPr lang="en-US" dirty="0"/>
              <a:t>Peak stress:</a:t>
            </a:r>
          </a:p>
          <a:p>
            <a:pPr lvl="1"/>
            <a:r>
              <a:rPr lang="en-US" dirty="0"/>
              <a:t>227 ksi</a:t>
            </a:r>
          </a:p>
          <a:p>
            <a:pPr lvl="1"/>
            <a:r>
              <a:rPr lang="en-US" dirty="0"/>
              <a:t>Below AISI 4340 Alloy Steel  YS</a:t>
            </a:r>
          </a:p>
          <a:p>
            <a:pPr marL="0" indent="0">
              <a:buNone/>
            </a:pPr>
            <a:endParaRPr lang="en-US" dirty="0"/>
          </a:p>
        </p:txBody>
      </p:sp>
      <p:sp>
        <p:nvSpPr>
          <p:cNvPr id="4" name="Slide Number Placeholder 3">
            <a:extLst>
              <a:ext uri="{FF2B5EF4-FFF2-40B4-BE49-F238E27FC236}">
                <a16:creationId xmlns:a16="http://schemas.microsoft.com/office/drawing/2014/main" id="{6B8597BD-82C6-CFD3-F68A-55CE07F375BF}"/>
              </a:ext>
            </a:extLst>
          </p:cNvPr>
          <p:cNvSpPr>
            <a:spLocks noGrp="1"/>
          </p:cNvSpPr>
          <p:nvPr>
            <p:ph type="sldNum" sz="quarter" idx="12"/>
          </p:nvPr>
        </p:nvSpPr>
        <p:spPr/>
        <p:txBody>
          <a:bodyPr/>
          <a:lstStyle/>
          <a:p>
            <a:fld id="{C1A15DF3-B9AF-4EC4-A69C-2370B628607D}" type="slidenum">
              <a:rPr lang="en-US" smtClean="0"/>
              <a:t>18</a:t>
            </a:fld>
            <a:endParaRPr lang="en-US"/>
          </a:p>
        </p:txBody>
      </p:sp>
      <p:pic>
        <p:nvPicPr>
          <p:cNvPr id="10" name="Picture 9">
            <a:extLst>
              <a:ext uri="{FF2B5EF4-FFF2-40B4-BE49-F238E27FC236}">
                <a16:creationId xmlns:a16="http://schemas.microsoft.com/office/drawing/2014/main" id="{969C7CD9-8193-4A19-5475-854CA0C3243A}"/>
              </a:ext>
            </a:extLst>
          </p:cNvPr>
          <p:cNvPicPr>
            <a:picLocks noChangeAspect="1"/>
          </p:cNvPicPr>
          <p:nvPr/>
        </p:nvPicPr>
        <p:blipFill>
          <a:blip r:embed="rId2"/>
          <a:stretch>
            <a:fillRect/>
          </a:stretch>
        </p:blipFill>
        <p:spPr>
          <a:xfrm>
            <a:off x="3314700" y="1451748"/>
            <a:ext cx="8709660" cy="3636172"/>
          </a:xfrm>
          <a:prstGeom prst="rect">
            <a:avLst/>
          </a:prstGeom>
        </p:spPr>
      </p:pic>
      <p:sp>
        <p:nvSpPr>
          <p:cNvPr id="11" name="Content Placeholder 2">
            <a:extLst>
              <a:ext uri="{FF2B5EF4-FFF2-40B4-BE49-F238E27FC236}">
                <a16:creationId xmlns:a16="http://schemas.microsoft.com/office/drawing/2014/main" id="{BEE1C14A-0F4A-AD5B-81C1-3445ABB41423}"/>
              </a:ext>
            </a:extLst>
          </p:cNvPr>
          <p:cNvSpPr txBox="1">
            <a:spLocks/>
          </p:cNvSpPr>
          <p:nvPr/>
        </p:nvSpPr>
        <p:spPr>
          <a:xfrm>
            <a:off x="5114276" y="5228268"/>
            <a:ext cx="5586610" cy="47968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dirty="0"/>
              <a:t>Figure: Translation contour to scale, von-mises deformation </a:t>
            </a:r>
          </a:p>
        </p:txBody>
      </p:sp>
    </p:spTree>
    <p:extLst>
      <p:ext uri="{BB962C8B-B14F-4D97-AF65-F5344CB8AC3E}">
        <p14:creationId xmlns:p14="http://schemas.microsoft.com/office/powerpoint/2010/main" val="221306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12510-187F-E297-3A39-6615246DF032}"/>
              </a:ext>
            </a:extLst>
          </p:cNvPr>
          <p:cNvSpPr>
            <a:spLocks noGrp="1"/>
          </p:cNvSpPr>
          <p:nvPr>
            <p:ph type="title"/>
          </p:nvPr>
        </p:nvSpPr>
        <p:spPr/>
        <p:txBody>
          <a:bodyPr/>
          <a:lstStyle/>
          <a:p>
            <a:r>
              <a:rPr lang="en-US" dirty="0"/>
              <a:t>FEA Results: 10K LBF Deformation</a:t>
            </a:r>
          </a:p>
        </p:txBody>
      </p:sp>
      <p:pic>
        <p:nvPicPr>
          <p:cNvPr id="6" name="Content Placeholder 5">
            <a:extLst>
              <a:ext uri="{FF2B5EF4-FFF2-40B4-BE49-F238E27FC236}">
                <a16:creationId xmlns:a16="http://schemas.microsoft.com/office/drawing/2014/main" id="{0E608C98-F628-FE20-D4A9-4123983D6623}"/>
              </a:ext>
            </a:extLst>
          </p:cNvPr>
          <p:cNvPicPr>
            <a:picLocks noGrp="1" noChangeAspect="1"/>
          </p:cNvPicPr>
          <p:nvPr>
            <p:ph idx="1"/>
          </p:nvPr>
        </p:nvPicPr>
        <p:blipFill>
          <a:blip r:embed="rId2"/>
          <a:stretch>
            <a:fillRect/>
          </a:stretch>
        </p:blipFill>
        <p:spPr>
          <a:xfrm>
            <a:off x="3112624" y="1389888"/>
            <a:ext cx="8564264" cy="3808076"/>
          </a:xfrm>
        </p:spPr>
      </p:pic>
      <p:sp>
        <p:nvSpPr>
          <p:cNvPr id="4" name="Slide Number Placeholder 3">
            <a:extLst>
              <a:ext uri="{FF2B5EF4-FFF2-40B4-BE49-F238E27FC236}">
                <a16:creationId xmlns:a16="http://schemas.microsoft.com/office/drawing/2014/main" id="{B09A296F-BCCD-6E52-CB88-54B2A9492E0A}"/>
              </a:ext>
            </a:extLst>
          </p:cNvPr>
          <p:cNvSpPr>
            <a:spLocks noGrp="1"/>
          </p:cNvSpPr>
          <p:nvPr>
            <p:ph type="sldNum" sz="quarter" idx="12"/>
          </p:nvPr>
        </p:nvSpPr>
        <p:spPr/>
        <p:txBody>
          <a:bodyPr/>
          <a:lstStyle/>
          <a:p>
            <a:fld id="{C1A15DF3-B9AF-4EC4-A69C-2370B628607D}" type="slidenum">
              <a:rPr lang="en-US" smtClean="0"/>
              <a:t>19</a:t>
            </a:fld>
            <a:endParaRPr lang="en-US"/>
          </a:p>
        </p:txBody>
      </p:sp>
      <p:sp>
        <p:nvSpPr>
          <p:cNvPr id="7" name="Content Placeholder 2">
            <a:extLst>
              <a:ext uri="{FF2B5EF4-FFF2-40B4-BE49-F238E27FC236}">
                <a16:creationId xmlns:a16="http://schemas.microsoft.com/office/drawing/2014/main" id="{0A32EF0E-2B0C-1672-4A8B-3F664F99C39A}"/>
              </a:ext>
            </a:extLst>
          </p:cNvPr>
          <p:cNvSpPr txBox="1">
            <a:spLocks/>
          </p:cNvSpPr>
          <p:nvPr/>
        </p:nvSpPr>
        <p:spPr>
          <a:xfrm>
            <a:off x="91440" y="1389888"/>
            <a:ext cx="3021184" cy="4837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r>
              <a:rPr lang="en-US" dirty="0"/>
              <a:t>Applied load 10K</a:t>
            </a:r>
          </a:p>
          <a:p>
            <a:r>
              <a:rPr lang="en-US" dirty="0"/>
              <a:t>Peak deformation:</a:t>
            </a:r>
          </a:p>
          <a:p>
            <a:pPr lvl="1"/>
            <a:r>
              <a:rPr lang="en-US" dirty="0"/>
              <a:t>0.006 inches on middle link</a:t>
            </a:r>
          </a:p>
          <a:p>
            <a:pPr lvl="1"/>
            <a:r>
              <a:rPr lang="en-US" dirty="0"/>
              <a:t>(not to scale)</a:t>
            </a:r>
          </a:p>
          <a:p>
            <a:pPr marL="0" indent="0">
              <a:buFont typeface="Symbol" panose="05050102010706020507" pitchFamily="18" charset="2"/>
              <a:buNone/>
            </a:pPr>
            <a:endParaRPr lang="en-US" dirty="0"/>
          </a:p>
        </p:txBody>
      </p:sp>
      <p:sp>
        <p:nvSpPr>
          <p:cNvPr id="8" name="Content Placeholder 2">
            <a:extLst>
              <a:ext uri="{FF2B5EF4-FFF2-40B4-BE49-F238E27FC236}">
                <a16:creationId xmlns:a16="http://schemas.microsoft.com/office/drawing/2014/main" id="{C19BA493-6594-BA90-6518-CB515C5BAF1B}"/>
              </a:ext>
            </a:extLst>
          </p:cNvPr>
          <p:cNvSpPr txBox="1">
            <a:spLocks/>
          </p:cNvSpPr>
          <p:nvPr/>
        </p:nvSpPr>
        <p:spPr>
          <a:xfrm>
            <a:off x="4498326" y="5446376"/>
            <a:ext cx="5586610" cy="47968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dirty="0"/>
              <a:t>Figure: Translation contour (not to scale), translation deformation</a:t>
            </a:r>
          </a:p>
        </p:txBody>
      </p:sp>
    </p:spTree>
    <p:extLst>
      <p:ext uri="{BB962C8B-B14F-4D97-AF65-F5344CB8AC3E}">
        <p14:creationId xmlns:p14="http://schemas.microsoft.com/office/powerpoint/2010/main" val="2945023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D15A-863A-B54F-76A3-91D12130239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1C8C9DD-5C8B-434D-C81B-F570B3135CB4}"/>
              </a:ext>
            </a:extLst>
          </p:cNvPr>
          <p:cNvSpPr>
            <a:spLocks noGrp="1"/>
          </p:cNvSpPr>
          <p:nvPr>
            <p:ph idx="1"/>
          </p:nvPr>
        </p:nvSpPr>
        <p:spPr/>
        <p:txBody>
          <a:bodyPr/>
          <a:lstStyle/>
          <a:p>
            <a:r>
              <a:rPr lang="en-US" dirty="0"/>
              <a:t>Background</a:t>
            </a:r>
          </a:p>
          <a:p>
            <a:pPr lvl="1"/>
            <a:r>
              <a:rPr lang="en-US" dirty="0"/>
              <a:t>ATTLA</a:t>
            </a:r>
          </a:p>
          <a:p>
            <a:pPr lvl="1"/>
            <a:r>
              <a:rPr lang="en-US" dirty="0"/>
              <a:t>AFIT</a:t>
            </a:r>
          </a:p>
          <a:p>
            <a:r>
              <a:rPr lang="en-US" dirty="0"/>
              <a:t>Analysis</a:t>
            </a:r>
          </a:p>
          <a:p>
            <a:pPr lvl="1"/>
            <a:r>
              <a:rPr lang="en-US" dirty="0"/>
              <a:t>Hand calculations</a:t>
            </a:r>
          </a:p>
          <a:p>
            <a:pPr lvl="1"/>
            <a:r>
              <a:rPr lang="en-US" dirty="0"/>
              <a:t>Finite Model</a:t>
            </a:r>
          </a:p>
          <a:p>
            <a:r>
              <a:rPr lang="en-US" dirty="0"/>
              <a:t>Test</a:t>
            </a:r>
          </a:p>
          <a:p>
            <a:r>
              <a:rPr lang="en-US" dirty="0"/>
              <a:t>Results &amp; Conclusions</a:t>
            </a:r>
          </a:p>
        </p:txBody>
      </p:sp>
      <p:sp>
        <p:nvSpPr>
          <p:cNvPr id="4" name="Slide Number Placeholder 3">
            <a:extLst>
              <a:ext uri="{FF2B5EF4-FFF2-40B4-BE49-F238E27FC236}">
                <a16:creationId xmlns:a16="http://schemas.microsoft.com/office/drawing/2014/main" id="{71DB637B-5A25-B071-A1F6-CD4825F6837D}"/>
              </a:ext>
            </a:extLst>
          </p:cNvPr>
          <p:cNvSpPr>
            <a:spLocks noGrp="1"/>
          </p:cNvSpPr>
          <p:nvPr>
            <p:ph type="sldNum" sz="quarter" idx="12"/>
          </p:nvPr>
        </p:nvSpPr>
        <p:spPr/>
        <p:txBody>
          <a:bodyPr/>
          <a:lstStyle/>
          <a:p>
            <a:fld id="{C1A15DF3-B9AF-4EC4-A69C-2370B628607D}" type="slidenum">
              <a:rPr lang="en-US" smtClean="0"/>
              <a:t>2</a:t>
            </a:fld>
            <a:endParaRPr lang="en-US"/>
          </a:p>
        </p:txBody>
      </p:sp>
    </p:spTree>
    <p:extLst>
      <p:ext uri="{BB962C8B-B14F-4D97-AF65-F5344CB8AC3E}">
        <p14:creationId xmlns:p14="http://schemas.microsoft.com/office/powerpoint/2010/main" val="3835820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3BEE-3128-8205-11A8-49DA4EDA2F72}"/>
              </a:ext>
            </a:extLst>
          </p:cNvPr>
          <p:cNvSpPr>
            <a:spLocks noGrp="1"/>
          </p:cNvSpPr>
          <p:nvPr>
            <p:ph type="title"/>
          </p:nvPr>
        </p:nvSpPr>
        <p:spPr/>
        <p:txBody>
          <a:bodyPr/>
          <a:lstStyle/>
          <a:p>
            <a:r>
              <a:rPr lang="en-US" dirty="0"/>
              <a:t>FEA Results: 15K LBF Von-Mises</a:t>
            </a:r>
          </a:p>
        </p:txBody>
      </p:sp>
      <p:sp>
        <p:nvSpPr>
          <p:cNvPr id="3" name="Content Placeholder 2">
            <a:extLst>
              <a:ext uri="{FF2B5EF4-FFF2-40B4-BE49-F238E27FC236}">
                <a16:creationId xmlns:a16="http://schemas.microsoft.com/office/drawing/2014/main" id="{256D3B78-B37A-151D-C886-259A2822FF22}"/>
              </a:ext>
            </a:extLst>
          </p:cNvPr>
          <p:cNvSpPr>
            <a:spLocks noGrp="1"/>
          </p:cNvSpPr>
          <p:nvPr>
            <p:ph idx="1"/>
          </p:nvPr>
        </p:nvSpPr>
        <p:spPr>
          <a:xfrm>
            <a:off x="0" y="1389888"/>
            <a:ext cx="3680460" cy="4837176"/>
          </a:xfrm>
        </p:spPr>
        <p:txBody>
          <a:bodyPr/>
          <a:lstStyle/>
          <a:p>
            <a:r>
              <a:rPr lang="en-US" dirty="0"/>
              <a:t>Applied load: 15K</a:t>
            </a:r>
          </a:p>
          <a:p>
            <a:r>
              <a:rPr lang="en-US" dirty="0"/>
              <a:t>Peak stress:</a:t>
            </a:r>
          </a:p>
          <a:p>
            <a:pPr lvl="1"/>
            <a:r>
              <a:rPr lang="en-US" dirty="0"/>
              <a:t>340 ksi</a:t>
            </a:r>
          </a:p>
          <a:p>
            <a:pPr lvl="1"/>
            <a:r>
              <a:rPr lang="en-US" dirty="0"/>
              <a:t>Exceeds AISI 4340 Alloy Steel YS</a:t>
            </a:r>
          </a:p>
          <a:p>
            <a:pPr lvl="1"/>
            <a:r>
              <a:rPr lang="en-US" dirty="0"/>
              <a:t>Stress concentration</a:t>
            </a:r>
          </a:p>
          <a:p>
            <a:pPr marL="457200" lvl="1" indent="0">
              <a:buNone/>
            </a:pPr>
            <a:r>
              <a:rPr lang="en-US" dirty="0"/>
              <a:t> around the edge</a:t>
            </a:r>
          </a:p>
          <a:p>
            <a:endParaRPr lang="en-US" dirty="0"/>
          </a:p>
        </p:txBody>
      </p:sp>
      <p:sp>
        <p:nvSpPr>
          <p:cNvPr id="4" name="Slide Number Placeholder 3">
            <a:extLst>
              <a:ext uri="{FF2B5EF4-FFF2-40B4-BE49-F238E27FC236}">
                <a16:creationId xmlns:a16="http://schemas.microsoft.com/office/drawing/2014/main" id="{89D25EFE-B9F3-9BEE-C9D5-4CA159B57CD9}"/>
              </a:ext>
            </a:extLst>
          </p:cNvPr>
          <p:cNvSpPr>
            <a:spLocks noGrp="1"/>
          </p:cNvSpPr>
          <p:nvPr>
            <p:ph type="sldNum" sz="quarter" idx="12"/>
          </p:nvPr>
        </p:nvSpPr>
        <p:spPr/>
        <p:txBody>
          <a:bodyPr/>
          <a:lstStyle/>
          <a:p>
            <a:fld id="{C1A15DF3-B9AF-4EC4-A69C-2370B628607D}" type="slidenum">
              <a:rPr lang="en-US" smtClean="0"/>
              <a:t>20</a:t>
            </a:fld>
            <a:endParaRPr lang="en-US"/>
          </a:p>
        </p:txBody>
      </p:sp>
      <p:pic>
        <p:nvPicPr>
          <p:cNvPr id="6" name="Picture 5">
            <a:extLst>
              <a:ext uri="{FF2B5EF4-FFF2-40B4-BE49-F238E27FC236}">
                <a16:creationId xmlns:a16="http://schemas.microsoft.com/office/drawing/2014/main" id="{E0A0AD63-79CC-76F1-0403-480A0FF7DC22}"/>
              </a:ext>
            </a:extLst>
          </p:cNvPr>
          <p:cNvPicPr>
            <a:picLocks noChangeAspect="1"/>
          </p:cNvPicPr>
          <p:nvPr/>
        </p:nvPicPr>
        <p:blipFill>
          <a:blip r:embed="rId3"/>
          <a:stretch>
            <a:fillRect/>
          </a:stretch>
        </p:blipFill>
        <p:spPr>
          <a:xfrm>
            <a:off x="3760299" y="1502403"/>
            <a:ext cx="8050723" cy="3649471"/>
          </a:xfrm>
          <a:prstGeom prst="rect">
            <a:avLst/>
          </a:prstGeom>
        </p:spPr>
      </p:pic>
      <p:sp>
        <p:nvSpPr>
          <p:cNvPr id="7" name="Content Placeholder 2">
            <a:extLst>
              <a:ext uri="{FF2B5EF4-FFF2-40B4-BE49-F238E27FC236}">
                <a16:creationId xmlns:a16="http://schemas.microsoft.com/office/drawing/2014/main" id="{79638049-6E84-B12A-B7EF-5CD7F09471F5}"/>
              </a:ext>
            </a:extLst>
          </p:cNvPr>
          <p:cNvSpPr txBox="1">
            <a:spLocks/>
          </p:cNvSpPr>
          <p:nvPr/>
        </p:nvSpPr>
        <p:spPr>
          <a:xfrm>
            <a:off x="4846304" y="5308009"/>
            <a:ext cx="6221745" cy="47968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dirty="0"/>
              <a:t>Figure: Translation contour (not to scale), von-mises deformation </a:t>
            </a:r>
          </a:p>
        </p:txBody>
      </p:sp>
      <p:sp>
        <p:nvSpPr>
          <p:cNvPr id="10" name="Oval 9">
            <a:extLst>
              <a:ext uri="{FF2B5EF4-FFF2-40B4-BE49-F238E27FC236}">
                <a16:creationId xmlns:a16="http://schemas.microsoft.com/office/drawing/2014/main" id="{139CF900-3820-1B21-1D4E-8A1610817200}"/>
              </a:ext>
            </a:extLst>
          </p:cNvPr>
          <p:cNvSpPr/>
          <p:nvPr/>
        </p:nvSpPr>
        <p:spPr>
          <a:xfrm>
            <a:off x="8703228" y="3344665"/>
            <a:ext cx="469900" cy="3619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5E475CA-F1B0-16D7-7CD2-0F179030E599}"/>
              </a:ext>
            </a:extLst>
          </p:cNvPr>
          <p:cNvSpPr/>
          <p:nvPr/>
        </p:nvSpPr>
        <p:spPr>
          <a:xfrm>
            <a:off x="8819644" y="3887590"/>
            <a:ext cx="469900" cy="3619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5873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E2ACC-9608-F6B4-2C6E-AFADE36FBA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734D4F-DDD2-175D-0427-F786F7DAE977}"/>
              </a:ext>
            </a:extLst>
          </p:cNvPr>
          <p:cNvSpPr>
            <a:spLocks noGrp="1"/>
          </p:cNvSpPr>
          <p:nvPr>
            <p:ph type="title"/>
          </p:nvPr>
        </p:nvSpPr>
        <p:spPr/>
        <p:txBody>
          <a:bodyPr>
            <a:normAutofit fontScale="90000"/>
          </a:bodyPr>
          <a:lstStyle/>
          <a:p>
            <a:r>
              <a:rPr lang="en-US" dirty="0"/>
              <a:t>FEA Results: 15K LBF Max Principal Stresses</a:t>
            </a:r>
          </a:p>
        </p:txBody>
      </p:sp>
      <p:sp>
        <p:nvSpPr>
          <p:cNvPr id="3" name="Content Placeholder 2">
            <a:extLst>
              <a:ext uri="{FF2B5EF4-FFF2-40B4-BE49-F238E27FC236}">
                <a16:creationId xmlns:a16="http://schemas.microsoft.com/office/drawing/2014/main" id="{0BFA0B50-5002-DF36-893B-808A80CBF6A7}"/>
              </a:ext>
            </a:extLst>
          </p:cNvPr>
          <p:cNvSpPr>
            <a:spLocks noGrp="1"/>
          </p:cNvSpPr>
          <p:nvPr>
            <p:ph idx="1"/>
          </p:nvPr>
        </p:nvSpPr>
        <p:spPr>
          <a:xfrm>
            <a:off x="0" y="1389888"/>
            <a:ext cx="3680460" cy="4837176"/>
          </a:xfrm>
        </p:spPr>
        <p:txBody>
          <a:bodyPr/>
          <a:lstStyle/>
          <a:p>
            <a:r>
              <a:rPr lang="en-US" dirty="0"/>
              <a:t>Applied load: 15K</a:t>
            </a:r>
          </a:p>
          <a:p>
            <a:r>
              <a:rPr lang="en-US" dirty="0"/>
              <a:t>Peak stress:</a:t>
            </a:r>
          </a:p>
          <a:p>
            <a:pPr lvl="1"/>
            <a:r>
              <a:rPr lang="en-US" dirty="0"/>
              <a:t>360 ksi</a:t>
            </a:r>
          </a:p>
          <a:p>
            <a:pPr marL="0" indent="0">
              <a:buNone/>
            </a:pPr>
            <a:endParaRPr lang="en-US" dirty="0"/>
          </a:p>
        </p:txBody>
      </p:sp>
      <p:sp>
        <p:nvSpPr>
          <p:cNvPr id="4" name="Slide Number Placeholder 3">
            <a:extLst>
              <a:ext uri="{FF2B5EF4-FFF2-40B4-BE49-F238E27FC236}">
                <a16:creationId xmlns:a16="http://schemas.microsoft.com/office/drawing/2014/main" id="{27A23414-E15C-7444-BF2E-54A0B332F4D5}"/>
              </a:ext>
            </a:extLst>
          </p:cNvPr>
          <p:cNvSpPr>
            <a:spLocks noGrp="1"/>
          </p:cNvSpPr>
          <p:nvPr>
            <p:ph type="sldNum" sz="quarter" idx="12"/>
          </p:nvPr>
        </p:nvSpPr>
        <p:spPr/>
        <p:txBody>
          <a:bodyPr/>
          <a:lstStyle/>
          <a:p>
            <a:fld id="{C1A15DF3-B9AF-4EC4-A69C-2370B628607D}" type="slidenum">
              <a:rPr lang="en-US" smtClean="0"/>
              <a:t>21</a:t>
            </a:fld>
            <a:endParaRPr lang="en-US"/>
          </a:p>
        </p:txBody>
      </p:sp>
      <p:sp>
        <p:nvSpPr>
          <p:cNvPr id="7" name="Content Placeholder 2">
            <a:extLst>
              <a:ext uri="{FF2B5EF4-FFF2-40B4-BE49-F238E27FC236}">
                <a16:creationId xmlns:a16="http://schemas.microsoft.com/office/drawing/2014/main" id="{B1E3DC50-1283-409A-DAA1-980F81AF5650}"/>
              </a:ext>
            </a:extLst>
          </p:cNvPr>
          <p:cNvSpPr txBox="1">
            <a:spLocks/>
          </p:cNvSpPr>
          <p:nvPr/>
        </p:nvSpPr>
        <p:spPr>
          <a:xfrm>
            <a:off x="4372825" y="5075011"/>
            <a:ext cx="6695224" cy="47968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dirty="0"/>
              <a:t>Figure: Translation contour (not to scale), von-mises deformation </a:t>
            </a:r>
          </a:p>
        </p:txBody>
      </p:sp>
      <p:sp>
        <p:nvSpPr>
          <p:cNvPr id="10" name="Oval 9">
            <a:extLst>
              <a:ext uri="{FF2B5EF4-FFF2-40B4-BE49-F238E27FC236}">
                <a16:creationId xmlns:a16="http://schemas.microsoft.com/office/drawing/2014/main" id="{59FADBBF-6CA4-322D-FABB-E1FDCFEE0113}"/>
              </a:ext>
            </a:extLst>
          </p:cNvPr>
          <p:cNvSpPr/>
          <p:nvPr/>
        </p:nvSpPr>
        <p:spPr>
          <a:xfrm>
            <a:off x="8703228" y="3344665"/>
            <a:ext cx="469900" cy="3619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A66EF4-6220-B756-990D-5051B5E33BEB}"/>
              </a:ext>
            </a:extLst>
          </p:cNvPr>
          <p:cNvSpPr/>
          <p:nvPr/>
        </p:nvSpPr>
        <p:spPr>
          <a:xfrm>
            <a:off x="8819644" y="3887590"/>
            <a:ext cx="469900" cy="3619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C770768-B804-F38E-463F-2DFFBED560E6}"/>
              </a:ext>
            </a:extLst>
          </p:cNvPr>
          <p:cNvPicPr>
            <a:picLocks noChangeAspect="1"/>
          </p:cNvPicPr>
          <p:nvPr/>
        </p:nvPicPr>
        <p:blipFill>
          <a:blip r:embed="rId3"/>
          <a:stretch>
            <a:fillRect/>
          </a:stretch>
        </p:blipFill>
        <p:spPr>
          <a:xfrm>
            <a:off x="4024954" y="1274815"/>
            <a:ext cx="7864444" cy="3503960"/>
          </a:xfrm>
          <a:prstGeom prst="rect">
            <a:avLst/>
          </a:prstGeom>
        </p:spPr>
      </p:pic>
    </p:spTree>
    <p:extLst>
      <p:ext uri="{BB962C8B-B14F-4D97-AF65-F5344CB8AC3E}">
        <p14:creationId xmlns:p14="http://schemas.microsoft.com/office/powerpoint/2010/main" val="294948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6A1D3-BD2E-73FA-7872-387EA57095DA}"/>
              </a:ext>
            </a:extLst>
          </p:cNvPr>
          <p:cNvSpPr>
            <a:spLocks noGrp="1"/>
          </p:cNvSpPr>
          <p:nvPr>
            <p:ph type="title"/>
          </p:nvPr>
        </p:nvSpPr>
        <p:spPr/>
        <p:txBody>
          <a:bodyPr/>
          <a:lstStyle/>
          <a:p>
            <a:r>
              <a:rPr lang="en-US" dirty="0"/>
              <a:t>FEA Results: 15K LBF Animation</a:t>
            </a:r>
          </a:p>
        </p:txBody>
      </p:sp>
      <p:pic>
        <p:nvPicPr>
          <p:cNvPr id="5" name="Recording 2025-09-01 160322">
            <a:hlinkClick r:id="" action="ppaction://media"/>
            <a:extLst>
              <a:ext uri="{FF2B5EF4-FFF2-40B4-BE49-F238E27FC236}">
                <a16:creationId xmlns:a16="http://schemas.microsoft.com/office/drawing/2014/main" id="{728EEB48-4B6D-8047-6873-D1DD6CF4DAD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04093" y="1215390"/>
            <a:ext cx="10183813" cy="4837113"/>
          </a:xfrm>
        </p:spPr>
      </p:pic>
      <p:sp>
        <p:nvSpPr>
          <p:cNvPr id="4" name="Slide Number Placeholder 3">
            <a:extLst>
              <a:ext uri="{FF2B5EF4-FFF2-40B4-BE49-F238E27FC236}">
                <a16:creationId xmlns:a16="http://schemas.microsoft.com/office/drawing/2014/main" id="{4559071F-4C09-B3CB-04C8-A19AAE6F1A18}"/>
              </a:ext>
            </a:extLst>
          </p:cNvPr>
          <p:cNvSpPr>
            <a:spLocks noGrp="1"/>
          </p:cNvSpPr>
          <p:nvPr>
            <p:ph type="sldNum" sz="quarter" idx="12"/>
          </p:nvPr>
        </p:nvSpPr>
        <p:spPr/>
        <p:txBody>
          <a:bodyPr/>
          <a:lstStyle/>
          <a:p>
            <a:fld id="{C1A15DF3-B9AF-4EC4-A69C-2370B628607D}" type="slidenum">
              <a:rPr lang="en-US" smtClean="0"/>
              <a:t>22</a:t>
            </a:fld>
            <a:endParaRPr lang="en-US"/>
          </a:p>
        </p:txBody>
      </p:sp>
    </p:spTree>
    <p:extLst>
      <p:ext uri="{BB962C8B-B14F-4D97-AF65-F5344CB8AC3E}">
        <p14:creationId xmlns:p14="http://schemas.microsoft.com/office/powerpoint/2010/main" val="42443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103E8-44C0-0A9A-A873-D47AE5B523B8}"/>
              </a:ext>
            </a:extLst>
          </p:cNvPr>
          <p:cNvSpPr>
            <a:spLocks noGrp="1"/>
          </p:cNvSpPr>
          <p:nvPr>
            <p:ph type="title"/>
          </p:nvPr>
        </p:nvSpPr>
        <p:spPr/>
        <p:txBody>
          <a:bodyPr/>
          <a:lstStyle/>
          <a:p>
            <a:r>
              <a:rPr lang="en-US" dirty="0"/>
              <a:t>Testing the tiedown device and chain</a:t>
            </a:r>
          </a:p>
        </p:txBody>
      </p:sp>
      <p:pic>
        <p:nvPicPr>
          <p:cNvPr id="6" name="Content Placeholder 5" descr="A machine with a metal cylinder&#10;&#10;AI-generated content may be incorrect.">
            <a:extLst>
              <a:ext uri="{FF2B5EF4-FFF2-40B4-BE49-F238E27FC236}">
                <a16:creationId xmlns:a16="http://schemas.microsoft.com/office/drawing/2014/main" id="{C296C1C1-95E0-9A37-B96A-45B9D17F6E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7636438" y="1911470"/>
            <a:ext cx="4837113" cy="3627834"/>
          </a:xfrm>
        </p:spPr>
      </p:pic>
      <p:sp>
        <p:nvSpPr>
          <p:cNvPr id="4" name="Slide Number Placeholder 3">
            <a:extLst>
              <a:ext uri="{FF2B5EF4-FFF2-40B4-BE49-F238E27FC236}">
                <a16:creationId xmlns:a16="http://schemas.microsoft.com/office/drawing/2014/main" id="{FF3039F8-274B-F0ED-B59B-3744D0D332A7}"/>
              </a:ext>
            </a:extLst>
          </p:cNvPr>
          <p:cNvSpPr>
            <a:spLocks noGrp="1"/>
          </p:cNvSpPr>
          <p:nvPr>
            <p:ph type="sldNum" sz="quarter" idx="12"/>
          </p:nvPr>
        </p:nvSpPr>
        <p:spPr/>
        <p:txBody>
          <a:bodyPr/>
          <a:lstStyle/>
          <a:p>
            <a:fld id="{C1A15DF3-B9AF-4EC4-A69C-2370B628607D}" type="slidenum">
              <a:rPr lang="en-US" smtClean="0"/>
              <a:t>23</a:t>
            </a:fld>
            <a:endParaRPr lang="en-US"/>
          </a:p>
        </p:txBody>
      </p:sp>
      <p:sp>
        <p:nvSpPr>
          <p:cNvPr id="7" name="Content Placeholder 2">
            <a:extLst>
              <a:ext uri="{FF2B5EF4-FFF2-40B4-BE49-F238E27FC236}">
                <a16:creationId xmlns:a16="http://schemas.microsoft.com/office/drawing/2014/main" id="{7AE7896F-26EB-B2C3-6F6A-7D17F2FDDF06}"/>
              </a:ext>
            </a:extLst>
          </p:cNvPr>
          <p:cNvSpPr txBox="1">
            <a:spLocks/>
          </p:cNvSpPr>
          <p:nvPr/>
        </p:nvSpPr>
        <p:spPr>
          <a:xfrm>
            <a:off x="91440" y="1389888"/>
            <a:ext cx="4564380" cy="4837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r>
              <a:rPr lang="en-US" dirty="0"/>
              <a:t>Tested on MTS systems in the lab</a:t>
            </a:r>
          </a:p>
          <a:p>
            <a:r>
              <a:rPr lang="en-US" dirty="0"/>
              <a:t>Displacement controlled (0.002 mm/s)</a:t>
            </a:r>
          </a:p>
          <a:p>
            <a:r>
              <a:rPr lang="en-US" dirty="0"/>
              <a:t>Limitations:</a:t>
            </a:r>
          </a:p>
          <a:p>
            <a:pPr lvl="1"/>
            <a:r>
              <a:rPr lang="en-US" dirty="0"/>
              <a:t>Not enough sample size</a:t>
            </a:r>
          </a:p>
          <a:p>
            <a:pPr lvl="1"/>
            <a:r>
              <a:rPr lang="en-US" dirty="0"/>
              <a:t>Condition and age of samples</a:t>
            </a:r>
          </a:p>
          <a:p>
            <a:pPr marL="457200" lvl="1" indent="0">
              <a:buNone/>
            </a:pPr>
            <a:endParaRPr lang="en-US" dirty="0"/>
          </a:p>
          <a:p>
            <a:pPr marL="457200" lvl="1" indent="0">
              <a:buNone/>
            </a:pPr>
            <a:endParaRPr lang="en-US" dirty="0"/>
          </a:p>
          <a:p>
            <a:endParaRPr lang="en-US" dirty="0"/>
          </a:p>
          <a:p>
            <a:pPr marL="0" indent="0">
              <a:buFont typeface="Symbol" panose="05050102010706020507" pitchFamily="18" charset="2"/>
              <a:buNone/>
            </a:pPr>
            <a:endParaRPr lang="en-US" dirty="0"/>
          </a:p>
        </p:txBody>
      </p:sp>
      <p:pic>
        <p:nvPicPr>
          <p:cNvPr id="9" name="Picture 8" descr="A machine with a screen and a computer&#10;&#10;AI-generated content may be incorrect.">
            <a:extLst>
              <a:ext uri="{FF2B5EF4-FFF2-40B4-BE49-F238E27FC236}">
                <a16:creationId xmlns:a16="http://schemas.microsoft.com/office/drawing/2014/main" id="{7922234E-1636-2C72-5A04-7CB07B05A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230799" y="2325690"/>
            <a:ext cx="4363719" cy="3272789"/>
          </a:xfrm>
          <a:prstGeom prst="rect">
            <a:avLst/>
          </a:prstGeom>
        </p:spPr>
      </p:pic>
    </p:spTree>
    <p:extLst>
      <p:ext uri="{BB962C8B-B14F-4D97-AF65-F5344CB8AC3E}">
        <p14:creationId xmlns:p14="http://schemas.microsoft.com/office/powerpoint/2010/main" val="579998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2CEFC-2D80-040D-4D90-271D2A987261}"/>
              </a:ext>
            </a:extLst>
          </p:cNvPr>
          <p:cNvSpPr>
            <a:spLocks noGrp="1"/>
          </p:cNvSpPr>
          <p:nvPr>
            <p:ph type="title"/>
          </p:nvPr>
        </p:nvSpPr>
        <p:spPr/>
        <p:txBody>
          <a:bodyPr>
            <a:normAutofit fontScale="90000"/>
          </a:bodyPr>
          <a:lstStyle/>
          <a:p>
            <a:r>
              <a:rPr lang="en-US" dirty="0"/>
              <a:t>Testing maximum force applied just by hand tightening</a:t>
            </a:r>
          </a:p>
        </p:txBody>
      </p:sp>
      <p:pic>
        <p:nvPicPr>
          <p:cNvPr id="6" name="Content Placeholder 5">
            <a:extLst>
              <a:ext uri="{FF2B5EF4-FFF2-40B4-BE49-F238E27FC236}">
                <a16:creationId xmlns:a16="http://schemas.microsoft.com/office/drawing/2014/main" id="{53808DB2-4CC7-3870-E4DB-A32F78DD56DE}"/>
              </a:ext>
            </a:extLst>
          </p:cNvPr>
          <p:cNvPicPr>
            <a:picLocks noGrp="1" noChangeAspect="1"/>
          </p:cNvPicPr>
          <p:nvPr>
            <p:ph idx="1"/>
          </p:nvPr>
        </p:nvPicPr>
        <p:blipFill>
          <a:blip r:embed="rId2"/>
          <a:stretch>
            <a:fillRect/>
          </a:stretch>
        </p:blipFill>
        <p:spPr>
          <a:xfrm>
            <a:off x="4441342" y="1389655"/>
            <a:ext cx="7483488" cy="4656223"/>
          </a:xfrm>
        </p:spPr>
      </p:pic>
      <p:sp>
        <p:nvSpPr>
          <p:cNvPr id="4" name="Slide Number Placeholder 3">
            <a:extLst>
              <a:ext uri="{FF2B5EF4-FFF2-40B4-BE49-F238E27FC236}">
                <a16:creationId xmlns:a16="http://schemas.microsoft.com/office/drawing/2014/main" id="{42FCE849-C1D7-E16B-92C1-0DAE6F416376}"/>
              </a:ext>
            </a:extLst>
          </p:cNvPr>
          <p:cNvSpPr>
            <a:spLocks noGrp="1"/>
          </p:cNvSpPr>
          <p:nvPr>
            <p:ph type="sldNum" sz="quarter" idx="12"/>
          </p:nvPr>
        </p:nvSpPr>
        <p:spPr/>
        <p:txBody>
          <a:bodyPr/>
          <a:lstStyle/>
          <a:p>
            <a:fld id="{C1A15DF3-B9AF-4EC4-A69C-2370B628607D}" type="slidenum">
              <a:rPr lang="en-US" smtClean="0"/>
              <a:t>24</a:t>
            </a:fld>
            <a:endParaRPr lang="en-US"/>
          </a:p>
        </p:txBody>
      </p:sp>
      <p:sp>
        <p:nvSpPr>
          <p:cNvPr id="9" name="Content Placeholder 2">
            <a:extLst>
              <a:ext uri="{FF2B5EF4-FFF2-40B4-BE49-F238E27FC236}">
                <a16:creationId xmlns:a16="http://schemas.microsoft.com/office/drawing/2014/main" id="{181EB345-626B-E40D-D6E6-1B36E851ACA5}"/>
              </a:ext>
            </a:extLst>
          </p:cNvPr>
          <p:cNvSpPr txBox="1">
            <a:spLocks/>
          </p:cNvSpPr>
          <p:nvPr/>
        </p:nvSpPr>
        <p:spPr>
          <a:xfrm>
            <a:off x="91440" y="1389888"/>
            <a:ext cx="4349902" cy="4837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r>
              <a:rPr lang="en-US" dirty="0"/>
              <a:t>How much force can be applied just by hand?</a:t>
            </a:r>
          </a:p>
          <a:p>
            <a:r>
              <a:rPr lang="en-US" dirty="0"/>
              <a:t>Loadmasters typically wear gloves which enhances grip strength</a:t>
            </a:r>
          </a:p>
          <a:p>
            <a:endParaRPr lang="en-US" dirty="0"/>
          </a:p>
          <a:p>
            <a:pPr marL="457200" lvl="1" indent="0">
              <a:buNone/>
            </a:pPr>
            <a:endParaRPr lang="en-US" dirty="0"/>
          </a:p>
          <a:p>
            <a:endParaRPr lang="en-US" dirty="0"/>
          </a:p>
          <a:p>
            <a:pPr marL="0" indent="0">
              <a:buFont typeface="Symbol" panose="05050102010706020507" pitchFamily="18" charset="2"/>
              <a:buNone/>
            </a:pPr>
            <a:endParaRPr lang="en-US" dirty="0"/>
          </a:p>
        </p:txBody>
      </p:sp>
    </p:spTree>
    <p:extLst>
      <p:ext uri="{BB962C8B-B14F-4D97-AF65-F5344CB8AC3E}">
        <p14:creationId xmlns:p14="http://schemas.microsoft.com/office/powerpoint/2010/main" val="2421133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E4A27-F77C-4888-ED54-EBA2FF347579}"/>
              </a:ext>
            </a:extLst>
          </p:cNvPr>
          <p:cNvSpPr>
            <a:spLocks noGrp="1"/>
          </p:cNvSpPr>
          <p:nvPr>
            <p:ph type="title"/>
          </p:nvPr>
        </p:nvSpPr>
        <p:spPr/>
        <p:txBody>
          <a:bodyPr/>
          <a:lstStyle/>
          <a:p>
            <a:r>
              <a:rPr lang="en-US" dirty="0"/>
              <a:t>Force applied by hand tightening</a:t>
            </a:r>
          </a:p>
        </p:txBody>
      </p:sp>
      <p:sp>
        <p:nvSpPr>
          <p:cNvPr id="4" name="Slide Number Placeholder 3">
            <a:extLst>
              <a:ext uri="{FF2B5EF4-FFF2-40B4-BE49-F238E27FC236}">
                <a16:creationId xmlns:a16="http://schemas.microsoft.com/office/drawing/2014/main" id="{5D66ECF5-C5D1-F722-79B5-1C6BE3242F63}"/>
              </a:ext>
            </a:extLst>
          </p:cNvPr>
          <p:cNvSpPr>
            <a:spLocks noGrp="1"/>
          </p:cNvSpPr>
          <p:nvPr>
            <p:ph type="sldNum" sz="quarter" idx="12"/>
          </p:nvPr>
        </p:nvSpPr>
        <p:spPr/>
        <p:txBody>
          <a:bodyPr/>
          <a:lstStyle/>
          <a:p>
            <a:fld id="{C1A15DF3-B9AF-4EC4-A69C-2370B628607D}" type="slidenum">
              <a:rPr lang="en-US" smtClean="0"/>
              <a:t>25</a:t>
            </a:fld>
            <a:endParaRPr lang="en-US"/>
          </a:p>
        </p:txBody>
      </p:sp>
      <p:sp>
        <p:nvSpPr>
          <p:cNvPr id="3" name="Content Placeholder 2">
            <a:extLst>
              <a:ext uri="{FF2B5EF4-FFF2-40B4-BE49-F238E27FC236}">
                <a16:creationId xmlns:a16="http://schemas.microsoft.com/office/drawing/2014/main" id="{6B7A768B-243C-B7AF-DDB6-9F9D651B80E6}"/>
              </a:ext>
            </a:extLst>
          </p:cNvPr>
          <p:cNvSpPr txBox="1">
            <a:spLocks/>
          </p:cNvSpPr>
          <p:nvPr/>
        </p:nvSpPr>
        <p:spPr>
          <a:xfrm>
            <a:off x="91440" y="1389888"/>
            <a:ext cx="4349902" cy="4837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r>
              <a:rPr lang="en-US" dirty="0"/>
              <a:t>Average 1200 </a:t>
            </a:r>
            <a:r>
              <a:rPr lang="en-US" dirty="0" err="1"/>
              <a:t>lbf</a:t>
            </a:r>
            <a:r>
              <a:rPr lang="en-US" dirty="0"/>
              <a:t> applied just by hand</a:t>
            </a:r>
          </a:p>
          <a:p>
            <a:r>
              <a:rPr lang="en-US" dirty="0"/>
              <a:t>Collect more samples from the 95</a:t>
            </a:r>
            <a:r>
              <a:rPr lang="en-US" baseline="30000" dirty="0"/>
              <a:t>th</a:t>
            </a:r>
            <a:r>
              <a:rPr lang="en-US" dirty="0"/>
              <a:t> percentile subset of loadmasters</a:t>
            </a:r>
          </a:p>
          <a:p>
            <a:pPr marL="457200" lvl="1" indent="0">
              <a:buNone/>
            </a:pPr>
            <a:endParaRPr lang="en-US" dirty="0"/>
          </a:p>
          <a:p>
            <a:endParaRPr lang="en-US" dirty="0"/>
          </a:p>
          <a:p>
            <a:pPr marL="0" indent="0">
              <a:buFont typeface="Symbol" panose="05050102010706020507" pitchFamily="18" charset="2"/>
              <a:buNone/>
            </a:pPr>
            <a:endParaRPr lang="en-US" dirty="0"/>
          </a:p>
        </p:txBody>
      </p:sp>
      <p:graphicFrame>
        <p:nvGraphicFramePr>
          <p:cNvPr id="6" name="Chart 5">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016836585"/>
              </p:ext>
            </p:extLst>
          </p:nvPr>
        </p:nvGraphicFramePr>
        <p:xfrm>
          <a:off x="4978368" y="1557856"/>
          <a:ext cx="6381750" cy="3905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61376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1930-2E4A-E931-20C9-410B3342BBC9}"/>
              </a:ext>
            </a:extLst>
          </p:cNvPr>
          <p:cNvSpPr>
            <a:spLocks noGrp="1"/>
          </p:cNvSpPr>
          <p:nvPr>
            <p:ph type="title"/>
          </p:nvPr>
        </p:nvSpPr>
        <p:spPr/>
        <p:txBody>
          <a:bodyPr/>
          <a:lstStyle/>
          <a:p>
            <a:r>
              <a:rPr lang="en-US" dirty="0"/>
              <a:t>MTS Pull test #1</a:t>
            </a:r>
          </a:p>
        </p:txBody>
      </p:sp>
      <p:pic>
        <p:nvPicPr>
          <p:cNvPr id="5" name="Untitled video">
            <a:hlinkClick r:id="" action="ppaction://media"/>
            <a:extLst>
              <a:ext uri="{FF2B5EF4-FFF2-40B4-BE49-F238E27FC236}">
                <a16:creationId xmlns:a16="http://schemas.microsoft.com/office/drawing/2014/main" id="{7456E89B-5C7B-C4C4-67D2-2134C9721D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95463" y="1390651"/>
            <a:ext cx="8293417" cy="4664952"/>
          </a:xfrm>
        </p:spPr>
      </p:pic>
      <p:sp>
        <p:nvSpPr>
          <p:cNvPr id="4" name="Slide Number Placeholder 3">
            <a:extLst>
              <a:ext uri="{FF2B5EF4-FFF2-40B4-BE49-F238E27FC236}">
                <a16:creationId xmlns:a16="http://schemas.microsoft.com/office/drawing/2014/main" id="{FC9995EA-7049-7C22-90F4-062DAE15B3AE}"/>
              </a:ext>
            </a:extLst>
          </p:cNvPr>
          <p:cNvSpPr>
            <a:spLocks noGrp="1"/>
          </p:cNvSpPr>
          <p:nvPr>
            <p:ph type="sldNum" sz="quarter" idx="12"/>
          </p:nvPr>
        </p:nvSpPr>
        <p:spPr/>
        <p:txBody>
          <a:bodyPr/>
          <a:lstStyle/>
          <a:p>
            <a:fld id="{C1A15DF3-B9AF-4EC4-A69C-2370B628607D}" type="slidenum">
              <a:rPr lang="en-US" smtClean="0"/>
              <a:t>26</a:t>
            </a:fld>
            <a:endParaRPr lang="en-US"/>
          </a:p>
        </p:txBody>
      </p:sp>
    </p:spTree>
    <p:extLst>
      <p:ext uri="{BB962C8B-B14F-4D97-AF65-F5344CB8AC3E}">
        <p14:creationId xmlns:p14="http://schemas.microsoft.com/office/powerpoint/2010/main" val="425833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0909">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A041-EEAC-28F1-9797-4E327DB382D5}"/>
              </a:ext>
            </a:extLst>
          </p:cNvPr>
          <p:cNvSpPr>
            <a:spLocks noGrp="1"/>
          </p:cNvSpPr>
          <p:nvPr>
            <p:ph type="title"/>
          </p:nvPr>
        </p:nvSpPr>
        <p:spPr/>
        <p:txBody>
          <a:bodyPr/>
          <a:lstStyle/>
          <a:p>
            <a:r>
              <a:rPr lang="en-US" dirty="0"/>
              <a:t>MTS Pull test #2</a:t>
            </a:r>
          </a:p>
        </p:txBody>
      </p:sp>
      <p:pic>
        <p:nvPicPr>
          <p:cNvPr id="5" name="Untitled video (1)">
            <a:hlinkClick r:id="" action="ppaction://media"/>
            <a:extLst>
              <a:ext uri="{FF2B5EF4-FFF2-40B4-BE49-F238E27FC236}">
                <a16:creationId xmlns:a16="http://schemas.microsoft.com/office/drawing/2014/main" id="{6733CEAE-A7B9-B5F4-9DD1-D140A6152B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96256" y="1299210"/>
            <a:ext cx="8599487" cy="4837113"/>
          </a:xfrm>
        </p:spPr>
      </p:pic>
      <p:sp>
        <p:nvSpPr>
          <p:cNvPr id="4" name="Slide Number Placeholder 3">
            <a:extLst>
              <a:ext uri="{FF2B5EF4-FFF2-40B4-BE49-F238E27FC236}">
                <a16:creationId xmlns:a16="http://schemas.microsoft.com/office/drawing/2014/main" id="{E465C788-B191-3E44-364F-7F929D21620D}"/>
              </a:ext>
            </a:extLst>
          </p:cNvPr>
          <p:cNvSpPr>
            <a:spLocks noGrp="1"/>
          </p:cNvSpPr>
          <p:nvPr>
            <p:ph type="sldNum" sz="quarter" idx="12"/>
          </p:nvPr>
        </p:nvSpPr>
        <p:spPr/>
        <p:txBody>
          <a:bodyPr/>
          <a:lstStyle/>
          <a:p>
            <a:fld id="{C1A15DF3-B9AF-4EC4-A69C-2370B628607D}" type="slidenum">
              <a:rPr lang="en-US" smtClean="0"/>
              <a:t>27</a:t>
            </a:fld>
            <a:endParaRPr lang="en-US"/>
          </a:p>
        </p:txBody>
      </p:sp>
    </p:spTree>
    <p:extLst>
      <p:ext uri="{BB962C8B-B14F-4D97-AF65-F5344CB8AC3E}">
        <p14:creationId xmlns:p14="http://schemas.microsoft.com/office/powerpoint/2010/main" val="96678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B3A4-F7B3-A46D-E3B2-39496452B62B}"/>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ECE0CF5-42D9-6193-690E-C351EBD1F260}"/>
              </a:ext>
            </a:extLst>
          </p:cNvPr>
          <p:cNvSpPr>
            <a:spLocks noGrp="1"/>
          </p:cNvSpPr>
          <p:nvPr>
            <p:ph idx="1"/>
          </p:nvPr>
        </p:nvSpPr>
        <p:spPr/>
        <p:txBody>
          <a:bodyPr>
            <a:normAutofit/>
          </a:bodyPr>
          <a:lstStyle/>
          <a:p>
            <a:r>
              <a:rPr lang="en-US" sz="1400" dirty="0"/>
              <a:t>Failure method: Fracture, no trivial failures at boundaries</a:t>
            </a:r>
          </a:p>
          <a:p>
            <a:r>
              <a:rPr lang="en-US" sz="1400" dirty="0"/>
              <a:t>Test #1</a:t>
            </a:r>
          </a:p>
          <a:p>
            <a:pPr lvl="1"/>
            <a:r>
              <a:rPr lang="en-US" sz="1400" dirty="0"/>
              <a:t>Peak Force: 15,708 LBF</a:t>
            </a:r>
          </a:p>
          <a:p>
            <a:pPr lvl="1"/>
            <a:r>
              <a:rPr lang="en-US" sz="1400" dirty="0"/>
              <a:t>Displacement at fracture: 0.298 in</a:t>
            </a:r>
          </a:p>
          <a:p>
            <a:r>
              <a:rPr lang="en-US" sz="1400" dirty="0"/>
              <a:t>Test #2</a:t>
            </a:r>
          </a:p>
          <a:p>
            <a:pPr lvl="1"/>
            <a:r>
              <a:rPr lang="en-US" sz="1400" dirty="0"/>
              <a:t>Peak Force: 15,653 LBF</a:t>
            </a:r>
          </a:p>
          <a:p>
            <a:pPr lvl="1"/>
            <a:r>
              <a:rPr lang="en-US" sz="1400" dirty="0"/>
              <a:t>Displacement at fracture: 0.306 in</a:t>
            </a:r>
          </a:p>
          <a:p>
            <a:pPr lvl="1"/>
            <a:endParaRPr lang="en-US" sz="1400" dirty="0"/>
          </a:p>
        </p:txBody>
      </p:sp>
      <p:sp>
        <p:nvSpPr>
          <p:cNvPr id="4" name="Slide Number Placeholder 3">
            <a:extLst>
              <a:ext uri="{FF2B5EF4-FFF2-40B4-BE49-F238E27FC236}">
                <a16:creationId xmlns:a16="http://schemas.microsoft.com/office/drawing/2014/main" id="{A931960A-D556-3F39-D2A8-988D350BD790}"/>
              </a:ext>
            </a:extLst>
          </p:cNvPr>
          <p:cNvSpPr>
            <a:spLocks noGrp="1"/>
          </p:cNvSpPr>
          <p:nvPr>
            <p:ph type="sldNum" sz="quarter" idx="12"/>
          </p:nvPr>
        </p:nvSpPr>
        <p:spPr/>
        <p:txBody>
          <a:bodyPr/>
          <a:lstStyle/>
          <a:p>
            <a:fld id="{C1A15DF3-B9AF-4EC4-A69C-2370B628607D}" type="slidenum">
              <a:rPr lang="en-US" smtClean="0"/>
              <a:t>28</a:t>
            </a:fld>
            <a:endParaRPr lang="en-US"/>
          </a:p>
        </p:txBody>
      </p:sp>
      <p:graphicFrame>
        <p:nvGraphicFramePr>
          <p:cNvPr id="5" name="Chart 4">
            <a:extLst>
              <a:ext uri="{FF2B5EF4-FFF2-40B4-BE49-F238E27FC236}">
                <a16:creationId xmlns:a16="http://schemas.microsoft.com/office/drawing/2014/main" id="{DA3BDA5A-9A6E-A0F4-C6EE-172129091D99}"/>
              </a:ext>
            </a:extLst>
          </p:cNvPr>
          <p:cNvGraphicFramePr>
            <a:graphicFrameLocks/>
          </p:cNvGraphicFramePr>
          <p:nvPr>
            <p:extLst>
              <p:ext uri="{D42A27DB-BD31-4B8C-83A1-F6EECF244321}">
                <p14:modId xmlns:p14="http://schemas.microsoft.com/office/powerpoint/2010/main" val="265689637"/>
              </p:ext>
            </p:extLst>
          </p:nvPr>
        </p:nvGraphicFramePr>
        <p:xfrm>
          <a:off x="4229100" y="1301750"/>
          <a:ext cx="7962900" cy="4597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15735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D042-ACA6-593B-F9F1-CCA008830C3B}"/>
              </a:ext>
            </a:extLst>
          </p:cNvPr>
          <p:cNvSpPr>
            <a:spLocks noGrp="1"/>
          </p:cNvSpPr>
          <p:nvPr>
            <p:ph type="title"/>
          </p:nvPr>
        </p:nvSpPr>
        <p:spPr/>
        <p:txBody>
          <a:bodyPr/>
          <a:lstStyle/>
          <a:p>
            <a:r>
              <a:rPr lang="en-US" dirty="0"/>
              <a:t>Results &amp; Conclusion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1853B5-4F41-2A04-99A7-283563C09472}"/>
                  </a:ext>
                </a:extLst>
              </p:cNvPr>
              <p:cNvSpPr>
                <a:spLocks noGrp="1"/>
              </p:cNvSpPr>
              <p:nvPr>
                <p:ph idx="1"/>
              </p:nvPr>
            </p:nvSpPr>
            <p:spPr/>
            <p:txBody>
              <a:bodyPr/>
              <a:lstStyle/>
              <a:p>
                <a:r>
                  <a:rPr lang="en-US" dirty="0"/>
                  <a:t>The chain matches the spec within tolerances and reason</a:t>
                </a:r>
              </a:p>
              <a:p>
                <a:pPr lvl="1"/>
                <a:r>
                  <a:rPr lang="en-US" dirty="0"/>
                  <a:t>This particular chain had a safety factor of </a:t>
                </a:r>
                <a14:m>
                  <m:oMath xmlns:m="http://schemas.openxmlformats.org/officeDocument/2006/math">
                    <m:r>
                      <a:rPr lang="en-US" i="1">
                        <a:latin typeface="Cambria Math" panose="02040503050406030204" pitchFamily="18" charset="0"/>
                      </a:rPr>
                      <m:t>≅ </m:t>
                    </m:r>
                  </m:oMath>
                </a14:m>
                <a:r>
                  <a:rPr lang="en-US" dirty="0"/>
                  <a:t>1.2</a:t>
                </a:r>
              </a:p>
              <a:p>
                <a:r>
                  <a:rPr lang="en-US" dirty="0"/>
                  <a:t>Chain is the weak point not the tiedown device</a:t>
                </a:r>
              </a:p>
              <a:p>
                <a:r>
                  <a:rPr lang="en-US" dirty="0"/>
                  <a:t>Fracture occurred at the link connected to the tiedown device at an angle</a:t>
                </a:r>
              </a:p>
              <a:p>
                <a:r>
                  <a:rPr lang="en-US" dirty="0"/>
                  <a:t>Fracture occurred at stress concentration similar to areas from the FEM showed</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D1853B5-4F41-2A04-99A7-283563C09472}"/>
                  </a:ext>
                </a:extLst>
              </p:cNvPr>
              <p:cNvSpPr>
                <a:spLocks noGrp="1" noRot="1" noChangeAspect="1" noMove="1" noResize="1" noEditPoints="1" noAdjustHandles="1" noChangeArrowheads="1" noChangeShapeType="1" noTextEdit="1"/>
              </p:cNvSpPr>
              <p:nvPr>
                <p:ph idx="1"/>
              </p:nvPr>
            </p:nvSpPr>
            <p:spPr>
              <a:blipFill>
                <a:blip r:embed="rId3"/>
                <a:stretch>
                  <a:fillRect l="-873" t="-18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D6BBB5E-7762-EE6E-5612-0EA256480869}"/>
              </a:ext>
            </a:extLst>
          </p:cNvPr>
          <p:cNvSpPr>
            <a:spLocks noGrp="1"/>
          </p:cNvSpPr>
          <p:nvPr>
            <p:ph type="sldNum" sz="quarter" idx="12"/>
          </p:nvPr>
        </p:nvSpPr>
        <p:spPr/>
        <p:txBody>
          <a:bodyPr/>
          <a:lstStyle/>
          <a:p>
            <a:fld id="{C1A15DF3-B9AF-4EC4-A69C-2370B628607D}" type="slidenum">
              <a:rPr lang="en-US" smtClean="0"/>
              <a:t>29</a:t>
            </a:fld>
            <a:endParaRPr lang="en-US"/>
          </a:p>
        </p:txBody>
      </p:sp>
      <p:pic>
        <p:nvPicPr>
          <p:cNvPr id="6" name="Picture 5" descr="A plastic container with a chain and a chain in it&#10;&#10;AI-generated content may be incorrect.">
            <a:extLst>
              <a:ext uri="{FF2B5EF4-FFF2-40B4-BE49-F238E27FC236}">
                <a16:creationId xmlns:a16="http://schemas.microsoft.com/office/drawing/2014/main" id="{FBF25057-CC5C-53BA-D807-1DF74C369FB1}"/>
              </a:ext>
            </a:extLst>
          </p:cNvPr>
          <p:cNvPicPr>
            <a:picLocks noChangeAspect="1"/>
          </p:cNvPicPr>
          <p:nvPr/>
        </p:nvPicPr>
        <p:blipFill>
          <a:blip r:embed="rId4">
            <a:extLst>
              <a:ext uri="{28A0092B-C50C-407E-A947-70E740481C1C}">
                <a14:useLocalDpi xmlns:a14="http://schemas.microsoft.com/office/drawing/2010/main" val="0"/>
              </a:ext>
            </a:extLst>
          </a:blip>
          <a:srcRect l="8369" t="26376" r="9035" b="18275"/>
          <a:stretch>
            <a:fillRect/>
          </a:stretch>
        </p:blipFill>
        <p:spPr>
          <a:xfrm>
            <a:off x="3352800" y="3581400"/>
            <a:ext cx="5264150" cy="2645664"/>
          </a:xfrm>
          <a:prstGeom prst="rect">
            <a:avLst/>
          </a:prstGeom>
        </p:spPr>
      </p:pic>
      <p:sp>
        <p:nvSpPr>
          <p:cNvPr id="7" name="TextBox 6">
            <a:extLst>
              <a:ext uri="{FF2B5EF4-FFF2-40B4-BE49-F238E27FC236}">
                <a16:creationId xmlns:a16="http://schemas.microsoft.com/office/drawing/2014/main" id="{84558419-E3C0-82C9-5008-3EF3ACAC85F2}"/>
              </a:ext>
            </a:extLst>
          </p:cNvPr>
          <p:cNvSpPr txBox="1"/>
          <p:nvPr/>
        </p:nvSpPr>
        <p:spPr>
          <a:xfrm>
            <a:off x="3657600" y="5905500"/>
            <a:ext cx="1701800" cy="369332"/>
          </a:xfrm>
          <a:prstGeom prst="rect">
            <a:avLst/>
          </a:prstGeom>
          <a:noFill/>
        </p:spPr>
        <p:txBody>
          <a:bodyPr wrap="square" rtlCol="0">
            <a:spAutoFit/>
          </a:bodyPr>
          <a:lstStyle/>
          <a:p>
            <a:r>
              <a:rPr lang="en-US" dirty="0"/>
              <a:t>Test #1</a:t>
            </a:r>
          </a:p>
        </p:txBody>
      </p:sp>
      <p:sp>
        <p:nvSpPr>
          <p:cNvPr id="8" name="TextBox 7">
            <a:extLst>
              <a:ext uri="{FF2B5EF4-FFF2-40B4-BE49-F238E27FC236}">
                <a16:creationId xmlns:a16="http://schemas.microsoft.com/office/drawing/2014/main" id="{F7DEB1A2-E5D2-CB28-C8A3-F3C484D7C653}"/>
              </a:ext>
            </a:extLst>
          </p:cNvPr>
          <p:cNvSpPr txBox="1"/>
          <p:nvPr/>
        </p:nvSpPr>
        <p:spPr>
          <a:xfrm>
            <a:off x="6229350" y="5905500"/>
            <a:ext cx="1701800" cy="369332"/>
          </a:xfrm>
          <a:prstGeom prst="rect">
            <a:avLst/>
          </a:prstGeom>
          <a:noFill/>
        </p:spPr>
        <p:txBody>
          <a:bodyPr wrap="square" rtlCol="0">
            <a:spAutoFit/>
          </a:bodyPr>
          <a:lstStyle/>
          <a:p>
            <a:r>
              <a:rPr lang="en-US" dirty="0"/>
              <a:t>Test #2</a:t>
            </a:r>
          </a:p>
        </p:txBody>
      </p:sp>
    </p:spTree>
    <p:extLst>
      <p:ext uri="{BB962C8B-B14F-4D97-AF65-F5344CB8AC3E}">
        <p14:creationId xmlns:p14="http://schemas.microsoft.com/office/powerpoint/2010/main" val="11282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1641-01AC-DB7D-BB18-A2FD17615E20}"/>
              </a:ext>
            </a:extLst>
          </p:cNvPr>
          <p:cNvSpPr>
            <a:spLocks noGrp="1"/>
          </p:cNvSpPr>
          <p:nvPr>
            <p:ph type="title"/>
          </p:nvPr>
        </p:nvSpPr>
        <p:spPr/>
        <p:txBody>
          <a:bodyPr/>
          <a:lstStyle/>
          <a:p>
            <a:r>
              <a:rPr lang="en-US" dirty="0"/>
              <a:t>Background: AFIT</a:t>
            </a:r>
          </a:p>
        </p:txBody>
      </p:sp>
      <p:sp>
        <p:nvSpPr>
          <p:cNvPr id="3" name="Content Placeholder 2">
            <a:extLst>
              <a:ext uri="{FF2B5EF4-FFF2-40B4-BE49-F238E27FC236}">
                <a16:creationId xmlns:a16="http://schemas.microsoft.com/office/drawing/2014/main" id="{7F4008F9-329D-8F0A-455E-75FFD8E7376E}"/>
              </a:ext>
            </a:extLst>
          </p:cNvPr>
          <p:cNvSpPr>
            <a:spLocks noGrp="1"/>
          </p:cNvSpPr>
          <p:nvPr>
            <p:ph idx="1"/>
          </p:nvPr>
        </p:nvSpPr>
        <p:spPr/>
        <p:txBody>
          <a:bodyPr>
            <a:normAutofit lnSpcReduction="10000"/>
          </a:bodyPr>
          <a:lstStyle/>
          <a:p>
            <a:r>
              <a:rPr lang="en-US" dirty="0"/>
              <a:t>Air Force Institute of Technology (AFIT) at Wright Patt (Area B)</a:t>
            </a:r>
          </a:p>
          <a:p>
            <a:r>
              <a:rPr lang="en-US" dirty="0"/>
              <a:t>Free for DoD civilians</a:t>
            </a:r>
          </a:p>
          <a:p>
            <a:r>
              <a:rPr lang="en-US" dirty="0"/>
              <a:t>Offers ABET accredited graduate degrees such as:</a:t>
            </a:r>
          </a:p>
          <a:p>
            <a:pPr lvl="1"/>
            <a:r>
              <a:rPr lang="en-US" b="0" dirty="0"/>
              <a:t>Aeronautical</a:t>
            </a:r>
          </a:p>
          <a:p>
            <a:pPr lvl="1"/>
            <a:r>
              <a:rPr lang="en-US" b="0" dirty="0"/>
              <a:t>Electrical</a:t>
            </a:r>
          </a:p>
          <a:p>
            <a:pPr lvl="1"/>
            <a:r>
              <a:rPr lang="en-US" b="0" dirty="0"/>
              <a:t>Computer Engr</a:t>
            </a:r>
          </a:p>
          <a:p>
            <a:pPr lvl="1"/>
            <a:r>
              <a:rPr lang="en-US" b="0" dirty="0"/>
              <a:t>Physics</a:t>
            </a:r>
          </a:p>
          <a:p>
            <a:pPr lvl="1"/>
            <a:r>
              <a:rPr lang="en-US" b="0" dirty="0"/>
              <a:t>Operational Sciences</a:t>
            </a:r>
          </a:p>
          <a:p>
            <a:r>
              <a:rPr lang="en-US" dirty="0"/>
              <a:t>Many notable alumni graduated from AFIT including NASA astronauts</a:t>
            </a:r>
          </a:p>
          <a:p>
            <a:r>
              <a:rPr lang="en-US" dirty="0"/>
              <a:t>Leading research in hypersonics and additive manufacturing</a:t>
            </a:r>
          </a:p>
          <a:p>
            <a:r>
              <a:rPr lang="en-US" dirty="0"/>
              <a:t>Requirements for admission for each program are slightly different. Most require GRE.</a:t>
            </a:r>
          </a:p>
          <a:p>
            <a:r>
              <a:rPr lang="en-US" dirty="0"/>
              <a:t>If you have questions on joining AFIT contact me</a:t>
            </a:r>
          </a:p>
          <a:p>
            <a:endParaRPr lang="en-US" dirty="0"/>
          </a:p>
        </p:txBody>
      </p:sp>
      <p:sp>
        <p:nvSpPr>
          <p:cNvPr id="4" name="Slide Number Placeholder 3">
            <a:extLst>
              <a:ext uri="{FF2B5EF4-FFF2-40B4-BE49-F238E27FC236}">
                <a16:creationId xmlns:a16="http://schemas.microsoft.com/office/drawing/2014/main" id="{4DF93033-A0F3-2918-B848-FA7AB21F051E}"/>
              </a:ext>
            </a:extLst>
          </p:cNvPr>
          <p:cNvSpPr>
            <a:spLocks noGrp="1"/>
          </p:cNvSpPr>
          <p:nvPr>
            <p:ph type="sldNum" sz="quarter" idx="12"/>
          </p:nvPr>
        </p:nvSpPr>
        <p:spPr/>
        <p:txBody>
          <a:bodyPr/>
          <a:lstStyle/>
          <a:p>
            <a:fld id="{C1A15DF3-B9AF-4EC4-A69C-2370B628607D}" type="slidenum">
              <a:rPr lang="en-US" smtClean="0"/>
              <a:t>3</a:t>
            </a:fld>
            <a:endParaRPr lang="en-US"/>
          </a:p>
        </p:txBody>
      </p:sp>
    </p:spTree>
    <p:extLst>
      <p:ext uri="{BB962C8B-B14F-4D97-AF65-F5344CB8AC3E}">
        <p14:creationId xmlns:p14="http://schemas.microsoft.com/office/powerpoint/2010/main" val="2373094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E821-B983-ED06-C9D3-2014DE3D5F72}"/>
              </a:ext>
            </a:extLst>
          </p:cNvPr>
          <p:cNvSpPr>
            <a:spLocks noGrp="1"/>
          </p:cNvSpPr>
          <p:nvPr>
            <p:ph type="title"/>
          </p:nvPr>
        </p:nvSpPr>
        <p:spPr/>
        <p:txBody>
          <a:bodyPr/>
          <a:lstStyle/>
          <a:p>
            <a:r>
              <a:rPr lang="en-US" dirty="0"/>
              <a:t>Future tests</a:t>
            </a:r>
          </a:p>
        </p:txBody>
      </p:sp>
      <p:sp>
        <p:nvSpPr>
          <p:cNvPr id="3" name="Content Placeholder 2">
            <a:extLst>
              <a:ext uri="{FF2B5EF4-FFF2-40B4-BE49-F238E27FC236}">
                <a16:creationId xmlns:a16="http://schemas.microsoft.com/office/drawing/2014/main" id="{2642BCB0-B04E-3313-FAFC-0AB5FF2D053B}"/>
              </a:ext>
            </a:extLst>
          </p:cNvPr>
          <p:cNvSpPr>
            <a:spLocks noGrp="1"/>
          </p:cNvSpPr>
          <p:nvPr>
            <p:ph idx="1"/>
          </p:nvPr>
        </p:nvSpPr>
        <p:spPr/>
        <p:txBody>
          <a:bodyPr/>
          <a:lstStyle/>
          <a:p>
            <a:r>
              <a:rPr lang="en-US" dirty="0"/>
              <a:t>Figure out exact material used by OEMs for the chain</a:t>
            </a:r>
          </a:p>
          <a:p>
            <a:r>
              <a:rPr lang="en-US" dirty="0"/>
              <a:t>Model the chain at an angle when doing the FEM</a:t>
            </a:r>
          </a:p>
          <a:p>
            <a:r>
              <a:rPr lang="en-US" dirty="0"/>
              <a:t>Collect more samples</a:t>
            </a:r>
          </a:p>
          <a:p>
            <a:r>
              <a:rPr lang="en-US" dirty="0"/>
              <a:t>Analyze 25K chain</a:t>
            </a:r>
          </a:p>
          <a:p>
            <a:r>
              <a:rPr lang="en-US" dirty="0"/>
              <a:t>Analyze tiedown devices</a:t>
            </a:r>
          </a:p>
        </p:txBody>
      </p:sp>
      <p:sp>
        <p:nvSpPr>
          <p:cNvPr id="4" name="Slide Number Placeholder 3">
            <a:extLst>
              <a:ext uri="{FF2B5EF4-FFF2-40B4-BE49-F238E27FC236}">
                <a16:creationId xmlns:a16="http://schemas.microsoft.com/office/drawing/2014/main" id="{345B1915-9342-1E07-64C9-C464492E54C0}"/>
              </a:ext>
            </a:extLst>
          </p:cNvPr>
          <p:cNvSpPr>
            <a:spLocks noGrp="1"/>
          </p:cNvSpPr>
          <p:nvPr>
            <p:ph type="sldNum" sz="quarter" idx="12"/>
          </p:nvPr>
        </p:nvSpPr>
        <p:spPr/>
        <p:txBody>
          <a:bodyPr/>
          <a:lstStyle/>
          <a:p>
            <a:fld id="{C1A15DF3-B9AF-4EC4-A69C-2370B628607D}" type="slidenum">
              <a:rPr lang="en-US" smtClean="0"/>
              <a:t>30</a:t>
            </a:fld>
            <a:endParaRPr lang="en-US"/>
          </a:p>
        </p:txBody>
      </p:sp>
    </p:spTree>
    <p:extLst>
      <p:ext uri="{BB962C8B-B14F-4D97-AF65-F5344CB8AC3E}">
        <p14:creationId xmlns:p14="http://schemas.microsoft.com/office/powerpoint/2010/main" val="3683760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CE8F0-BCEA-7DA6-0CAE-617EFDE9E5C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328E4F7-C7CC-72F7-DE86-6F00CCEA9CB9}"/>
              </a:ext>
            </a:extLst>
          </p:cNvPr>
          <p:cNvSpPr>
            <a:spLocks noGrp="1"/>
          </p:cNvSpPr>
          <p:nvPr>
            <p:ph idx="1"/>
          </p:nvPr>
        </p:nvSpPr>
        <p:spPr/>
        <p:txBody>
          <a:bodyPr>
            <a:normAutofit/>
          </a:bodyPr>
          <a:lstStyle/>
          <a:p>
            <a:r>
              <a:rPr lang="en-US" dirty="0"/>
              <a:t>MIL-STD-1791D: Designing for internal Aerial Delivery in fixed wing</a:t>
            </a:r>
          </a:p>
          <a:p>
            <a:r>
              <a:rPr lang="en-US" dirty="0"/>
              <a:t>MIL-STD-209K: Interface standard for lifting and tiedown provisions</a:t>
            </a:r>
          </a:p>
          <a:p>
            <a:r>
              <a:rPr lang="fr-FR" dirty="0"/>
              <a:t>MIL-DTL-6458H 10K &amp; 25K Tie Down </a:t>
            </a:r>
            <a:r>
              <a:rPr lang="fr-FR" dirty="0" err="1"/>
              <a:t>Chains</a:t>
            </a:r>
            <a:r>
              <a:rPr lang="fr-FR" dirty="0"/>
              <a:t> </a:t>
            </a:r>
            <a:r>
              <a:rPr lang="fr-FR" dirty="0" err="1"/>
              <a:t>Spec</a:t>
            </a:r>
            <a:endParaRPr lang="en-US" dirty="0"/>
          </a:p>
          <a:p>
            <a:r>
              <a:rPr lang="en-US" dirty="0"/>
              <a:t>Seely &amp; Smith, Advanced Mechanics of Materials, 2nd ed</a:t>
            </a:r>
          </a:p>
          <a:p>
            <a:endParaRPr lang="en-US" dirty="0"/>
          </a:p>
          <a:p>
            <a:endParaRPr lang="en-US" dirty="0"/>
          </a:p>
          <a:p>
            <a:endParaRPr lang="en-US" dirty="0"/>
          </a:p>
          <a:p>
            <a:pPr marL="0" indent="0">
              <a:buNone/>
            </a:pPr>
            <a:endParaRPr lang="en-US" dirty="0"/>
          </a:p>
          <a:p>
            <a:pPr marL="0" indent="0">
              <a:buNone/>
            </a:pPr>
            <a:endParaRPr lang="en-US" dirty="0"/>
          </a:p>
          <a:p>
            <a:pPr marL="0" indent="0" algn="ctr">
              <a:buNone/>
            </a:pPr>
            <a:r>
              <a:rPr lang="en-US" dirty="0"/>
              <a:t>Special thanks to MSgt </a:t>
            </a:r>
            <a:r>
              <a:rPr lang="en-US" dirty="0" err="1"/>
              <a:t>Herrier</a:t>
            </a:r>
            <a:r>
              <a:rPr lang="en-US" dirty="0"/>
              <a:t> and Maj Brewer</a:t>
            </a:r>
          </a:p>
        </p:txBody>
      </p:sp>
      <p:sp>
        <p:nvSpPr>
          <p:cNvPr id="4" name="Slide Number Placeholder 3">
            <a:extLst>
              <a:ext uri="{FF2B5EF4-FFF2-40B4-BE49-F238E27FC236}">
                <a16:creationId xmlns:a16="http://schemas.microsoft.com/office/drawing/2014/main" id="{737D80D1-90EC-FBE9-1D3E-FFA56EABD480}"/>
              </a:ext>
            </a:extLst>
          </p:cNvPr>
          <p:cNvSpPr>
            <a:spLocks noGrp="1"/>
          </p:cNvSpPr>
          <p:nvPr>
            <p:ph type="sldNum" sz="quarter" idx="12"/>
          </p:nvPr>
        </p:nvSpPr>
        <p:spPr/>
        <p:txBody>
          <a:bodyPr/>
          <a:lstStyle/>
          <a:p>
            <a:fld id="{C1A15DF3-B9AF-4EC4-A69C-2370B628607D}" type="slidenum">
              <a:rPr lang="en-US" smtClean="0"/>
              <a:t>31</a:t>
            </a:fld>
            <a:endParaRPr lang="en-US"/>
          </a:p>
        </p:txBody>
      </p:sp>
    </p:spTree>
    <p:extLst>
      <p:ext uri="{BB962C8B-B14F-4D97-AF65-F5344CB8AC3E}">
        <p14:creationId xmlns:p14="http://schemas.microsoft.com/office/powerpoint/2010/main" val="3192955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8AC75-59F5-F9E1-00C3-422974777E27}"/>
              </a:ext>
            </a:extLst>
          </p:cNvPr>
          <p:cNvSpPr>
            <a:spLocks noGrp="1"/>
          </p:cNvSpPr>
          <p:nvPr>
            <p:ph type="title"/>
          </p:nvPr>
        </p:nvSpPr>
        <p:spPr>
          <a:xfrm>
            <a:off x="1226820" y="3177286"/>
            <a:ext cx="9738360" cy="704088"/>
          </a:xfrm>
        </p:spPr>
        <p:txBody>
          <a:bodyPr/>
          <a:lstStyle/>
          <a:p>
            <a:r>
              <a:rPr lang="en-US" dirty="0"/>
              <a:t>Questions?</a:t>
            </a:r>
          </a:p>
        </p:txBody>
      </p:sp>
      <p:sp>
        <p:nvSpPr>
          <p:cNvPr id="4" name="Slide Number Placeholder 3">
            <a:extLst>
              <a:ext uri="{FF2B5EF4-FFF2-40B4-BE49-F238E27FC236}">
                <a16:creationId xmlns:a16="http://schemas.microsoft.com/office/drawing/2014/main" id="{90015BF0-2FA3-0727-3424-11582FED84D2}"/>
              </a:ext>
            </a:extLst>
          </p:cNvPr>
          <p:cNvSpPr>
            <a:spLocks noGrp="1"/>
          </p:cNvSpPr>
          <p:nvPr>
            <p:ph type="sldNum" sz="quarter" idx="12"/>
          </p:nvPr>
        </p:nvSpPr>
        <p:spPr/>
        <p:txBody>
          <a:bodyPr/>
          <a:lstStyle/>
          <a:p>
            <a:fld id="{C1A15DF3-B9AF-4EC4-A69C-2370B628607D}" type="slidenum">
              <a:rPr lang="en-US" smtClean="0"/>
              <a:t>32</a:t>
            </a:fld>
            <a:endParaRPr lang="en-US"/>
          </a:p>
        </p:txBody>
      </p:sp>
    </p:spTree>
    <p:extLst>
      <p:ext uri="{BB962C8B-B14F-4D97-AF65-F5344CB8AC3E}">
        <p14:creationId xmlns:p14="http://schemas.microsoft.com/office/powerpoint/2010/main" val="1521030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1ABF-4794-1FF1-3281-FA7675CE4C26}"/>
              </a:ext>
            </a:extLst>
          </p:cNvPr>
          <p:cNvSpPr>
            <a:spLocks noGrp="1"/>
          </p:cNvSpPr>
          <p:nvPr>
            <p:ph type="title"/>
          </p:nvPr>
        </p:nvSpPr>
        <p:spPr/>
        <p:txBody>
          <a:bodyPr/>
          <a:lstStyle/>
          <a:p>
            <a:r>
              <a:rPr lang="en-US" dirty="0"/>
              <a:t>Background: ATTLA</a:t>
            </a:r>
          </a:p>
        </p:txBody>
      </p:sp>
      <p:sp>
        <p:nvSpPr>
          <p:cNvPr id="3" name="Content Placeholder 2">
            <a:extLst>
              <a:ext uri="{FF2B5EF4-FFF2-40B4-BE49-F238E27FC236}">
                <a16:creationId xmlns:a16="http://schemas.microsoft.com/office/drawing/2014/main" id="{90A6C864-1621-809F-95C8-EB9E4F792A39}"/>
              </a:ext>
            </a:extLst>
          </p:cNvPr>
          <p:cNvSpPr>
            <a:spLocks noGrp="1"/>
          </p:cNvSpPr>
          <p:nvPr>
            <p:ph idx="1"/>
          </p:nvPr>
        </p:nvSpPr>
        <p:spPr/>
        <p:txBody>
          <a:bodyPr/>
          <a:lstStyle/>
          <a:p>
            <a:r>
              <a:rPr lang="en-US" dirty="0"/>
              <a:t>What ATTLA does</a:t>
            </a:r>
          </a:p>
          <a:p>
            <a:pPr lvl="1"/>
            <a:r>
              <a:rPr lang="en-US" dirty="0"/>
              <a:t>Certify cargo for air transport and airdrop on C-130, C-17, and C-5</a:t>
            </a:r>
          </a:p>
          <a:p>
            <a:pPr lvl="2"/>
            <a:r>
              <a:rPr lang="en-US" b="0" dirty="0"/>
              <a:t>Provide a certification letter to customers</a:t>
            </a:r>
          </a:p>
          <a:p>
            <a:pPr lvl="1"/>
            <a:r>
              <a:rPr lang="en-US" dirty="0"/>
              <a:t>Primary responsibilities </a:t>
            </a:r>
          </a:p>
          <a:p>
            <a:pPr lvl="2"/>
            <a:r>
              <a:rPr lang="en-US" b="0" dirty="0"/>
              <a:t>Crew safety</a:t>
            </a:r>
          </a:p>
          <a:p>
            <a:pPr lvl="2"/>
            <a:r>
              <a:rPr lang="en-US" b="0" dirty="0"/>
              <a:t>Maintain airworthiness</a:t>
            </a:r>
          </a:p>
          <a:p>
            <a:pPr lvl="2"/>
            <a:r>
              <a:rPr lang="en-US" b="0" dirty="0"/>
              <a:t>Effective transport</a:t>
            </a:r>
          </a:p>
          <a:p>
            <a:pPr lvl="1"/>
            <a:r>
              <a:rPr lang="en-US" dirty="0"/>
              <a:t>We certify cargo per:</a:t>
            </a:r>
          </a:p>
          <a:p>
            <a:pPr lvl="2"/>
            <a:r>
              <a:rPr lang="en-US" b="0" dirty="0"/>
              <a:t>MIL-STD-1791D (air transport)</a:t>
            </a:r>
          </a:p>
          <a:p>
            <a:pPr lvl="2"/>
            <a:r>
              <a:rPr lang="en-US" b="0" dirty="0"/>
              <a:t>MIL-STD-1791-1 (airdrop)</a:t>
            </a:r>
          </a:p>
          <a:p>
            <a:pPr lvl="2"/>
            <a:r>
              <a:rPr lang="en-US" b="0" dirty="0"/>
              <a:t>MIL-STD-209K (Army std for tiedown provisions)</a:t>
            </a:r>
          </a:p>
          <a:p>
            <a:endParaRPr lang="en-US" dirty="0"/>
          </a:p>
        </p:txBody>
      </p:sp>
      <p:sp>
        <p:nvSpPr>
          <p:cNvPr id="4" name="Slide Number Placeholder 3">
            <a:extLst>
              <a:ext uri="{FF2B5EF4-FFF2-40B4-BE49-F238E27FC236}">
                <a16:creationId xmlns:a16="http://schemas.microsoft.com/office/drawing/2014/main" id="{A9939833-632E-65D3-60D9-0E7C0CEA0AF9}"/>
              </a:ext>
            </a:extLst>
          </p:cNvPr>
          <p:cNvSpPr>
            <a:spLocks noGrp="1"/>
          </p:cNvSpPr>
          <p:nvPr>
            <p:ph type="sldNum" sz="quarter" idx="12"/>
          </p:nvPr>
        </p:nvSpPr>
        <p:spPr/>
        <p:txBody>
          <a:bodyPr/>
          <a:lstStyle/>
          <a:p>
            <a:fld id="{C1A15DF3-B9AF-4EC4-A69C-2370B628607D}" type="slidenum">
              <a:rPr lang="en-US" smtClean="0"/>
              <a:t>4</a:t>
            </a:fld>
            <a:endParaRPr lang="en-US"/>
          </a:p>
        </p:txBody>
      </p:sp>
    </p:spTree>
    <p:extLst>
      <p:ext uri="{BB962C8B-B14F-4D97-AF65-F5344CB8AC3E}">
        <p14:creationId xmlns:p14="http://schemas.microsoft.com/office/powerpoint/2010/main" val="4083619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DA31-98D3-54A7-0101-6CC16944D2D3}"/>
              </a:ext>
            </a:extLst>
          </p:cNvPr>
          <p:cNvSpPr>
            <a:spLocks noGrp="1"/>
          </p:cNvSpPr>
          <p:nvPr>
            <p:ph type="title"/>
          </p:nvPr>
        </p:nvSpPr>
        <p:spPr/>
        <p:txBody>
          <a:bodyPr/>
          <a:lstStyle/>
          <a:p>
            <a:r>
              <a:rPr lang="en-US" dirty="0"/>
              <a:t>Background: Restraint requirements</a:t>
            </a:r>
          </a:p>
        </p:txBody>
      </p:sp>
      <p:sp>
        <p:nvSpPr>
          <p:cNvPr id="3" name="Content Placeholder 2">
            <a:extLst>
              <a:ext uri="{FF2B5EF4-FFF2-40B4-BE49-F238E27FC236}">
                <a16:creationId xmlns:a16="http://schemas.microsoft.com/office/drawing/2014/main" id="{6A8193BB-19D4-88F2-54DD-96FFC5D2FF86}"/>
              </a:ext>
            </a:extLst>
          </p:cNvPr>
          <p:cNvSpPr>
            <a:spLocks noGrp="1"/>
          </p:cNvSpPr>
          <p:nvPr>
            <p:ph idx="1"/>
          </p:nvPr>
        </p:nvSpPr>
        <p:spPr/>
        <p:txBody>
          <a:bodyPr/>
          <a:lstStyle/>
          <a:p>
            <a:r>
              <a:rPr lang="en-US" dirty="0"/>
              <a:t>Cargo need to be restrained safely while being transported or staged for airdrop to endure flight loads and survive critical conditions such as hard landings, sudden accelerations, hard maneuvers etc. (MIL-STD-1791D Table IV)</a:t>
            </a:r>
          </a:p>
          <a:p>
            <a:pPr lvl="1"/>
            <a:r>
              <a:rPr lang="en-US" b="0" dirty="0"/>
              <a:t>3G FWD (Ultimate)</a:t>
            </a:r>
          </a:p>
          <a:p>
            <a:pPr lvl="1"/>
            <a:r>
              <a:rPr lang="en-US" b="0" dirty="0"/>
              <a:t>1.5G AFT (Ultimate)</a:t>
            </a:r>
          </a:p>
          <a:p>
            <a:pPr lvl="1"/>
            <a:r>
              <a:rPr lang="en-US" b="0" dirty="0"/>
              <a:t>1.5G Lateral (Ultimate)</a:t>
            </a:r>
          </a:p>
          <a:p>
            <a:pPr lvl="1"/>
            <a:r>
              <a:rPr lang="en-US" b="0" dirty="0"/>
              <a:t>2G Up (Limit)</a:t>
            </a:r>
          </a:p>
          <a:p>
            <a:pPr lvl="1"/>
            <a:r>
              <a:rPr lang="en-US" b="0" dirty="0"/>
              <a:t>4.5G Down (Limit)</a:t>
            </a:r>
          </a:p>
          <a:p>
            <a:pPr lvl="1"/>
            <a:r>
              <a:rPr lang="en-US" dirty="0"/>
              <a:t>NOTE: </a:t>
            </a:r>
            <a:r>
              <a:rPr lang="en-US" b="0" dirty="0"/>
              <a:t>FAA uses similar values on the commercial / civilian side (ref: FAA 14 CFR Part 25)</a:t>
            </a:r>
          </a:p>
          <a:p>
            <a:r>
              <a:rPr lang="en-US" dirty="0"/>
              <a:t>Method of restraint is using tiedown devices to achieve those required restraints</a:t>
            </a:r>
          </a:p>
        </p:txBody>
      </p:sp>
      <p:sp>
        <p:nvSpPr>
          <p:cNvPr id="4" name="Slide Number Placeholder 3">
            <a:extLst>
              <a:ext uri="{FF2B5EF4-FFF2-40B4-BE49-F238E27FC236}">
                <a16:creationId xmlns:a16="http://schemas.microsoft.com/office/drawing/2014/main" id="{B6510047-0BEA-2116-005B-CA6C419F5D22}"/>
              </a:ext>
            </a:extLst>
          </p:cNvPr>
          <p:cNvSpPr>
            <a:spLocks noGrp="1"/>
          </p:cNvSpPr>
          <p:nvPr>
            <p:ph type="sldNum" sz="quarter" idx="12"/>
          </p:nvPr>
        </p:nvSpPr>
        <p:spPr/>
        <p:txBody>
          <a:bodyPr anchor="ctr">
            <a:normAutofit/>
          </a:bodyPr>
          <a:lstStyle/>
          <a:p>
            <a:pPr>
              <a:spcAft>
                <a:spcPts val="600"/>
              </a:spcAft>
            </a:pPr>
            <a:fld id="{C1A15DF3-B9AF-4EC4-A69C-2370B628607D}" type="slidenum">
              <a:rPr lang="en-US" sz="1600" smtClean="0">
                <a:solidFill>
                  <a:prstClr val="black">
                    <a:tint val="75000"/>
                  </a:prstClr>
                </a:solidFill>
              </a:rPr>
              <a:pPr>
                <a:spcAft>
                  <a:spcPts val="600"/>
                </a:spcAft>
              </a:pPr>
              <a:t>5</a:t>
            </a:fld>
            <a:endParaRPr lang="en-US" sz="1600">
              <a:solidFill>
                <a:prstClr val="black">
                  <a:tint val="75000"/>
                </a:prstClr>
              </a:solidFill>
            </a:endParaRPr>
          </a:p>
        </p:txBody>
      </p:sp>
    </p:spTree>
    <p:extLst>
      <p:ext uri="{BB962C8B-B14F-4D97-AF65-F5344CB8AC3E}">
        <p14:creationId xmlns:p14="http://schemas.microsoft.com/office/powerpoint/2010/main" val="347269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D826C-7419-CC65-1049-741C4CBAF4B1}"/>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3D807AFA-414A-8CFA-DA55-BD6CFC514279}"/>
              </a:ext>
            </a:extLst>
          </p:cNvPr>
          <p:cNvSpPr>
            <a:spLocks noGrp="1"/>
          </p:cNvSpPr>
          <p:nvPr>
            <p:ph type="title"/>
          </p:nvPr>
        </p:nvSpPr>
        <p:spPr/>
        <p:txBody>
          <a:bodyPr/>
          <a:lstStyle/>
          <a:p>
            <a:r>
              <a:rPr lang="en-US" dirty="0"/>
              <a:t>Background: AFIT</a:t>
            </a:r>
          </a:p>
        </p:txBody>
      </p:sp>
      <p:sp>
        <p:nvSpPr>
          <p:cNvPr id="3" name="Content Placeholder 2">
            <a:extLst>
              <a:ext uri="{FF2B5EF4-FFF2-40B4-BE49-F238E27FC236}">
                <a16:creationId xmlns:a16="http://schemas.microsoft.com/office/drawing/2014/main" id="{C4BEF761-3942-D637-0E35-D2F00AEFB644}"/>
              </a:ext>
            </a:extLst>
          </p:cNvPr>
          <p:cNvSpPr>
            <a:spLocks noGrp="1"/>
          </p:cNvSpPr>
          <p:nvPr>
            <p:ph idx="1"/>
          </p:nvPr>
        </p:nvSpPr>
        <p:spPr/>
        <p:txBody>
          <a:bodyPr>
            <a:normAutofit/>
          </a:bodyPr>
          <a:lstStyle/>
          <a:p>
            <a:r>
              <a:rPr lang="en-US" dirty="0"/>
              <a:t>MECH545: Aerospace Structural Engineering</a:t>
            </a:r>
          </a:p>
          <a:p>
            <a:pPr lvl="1"/>
            <a:r>
              <a:rPr lang="en-US" b="0" dirty="0"/>
              <a:t>Final project worth 25% of grade involved picking any topic related to structural engineering.</a:t>
            </a:r>
          </a:p>
          <a:p>
            <a:pPr lvl="1"/>
            <a:r>
              <a:rPr lang="en-US" b="0" dirty="0"/>
              <a:t>Perform proper analysis and testing if applicable</a:t>
            </a:r>
          </a:p>
          <a:p>
            <a:pPr lvl="1"/>
            <a:r>
              <a:rPr lang="en-US" b="0" dirty="0"/>
              <a:t>Topic: Restraint tiedown devices.</a:t>
            </a:r>
          </a:p>
          <a:p>
            <a:pPr marL="914400" lvl="2" indent="0">
              <a:buNone/>
            </a:pPr>
            <a:endParaRPr lang="en-US" b="0" dirty="0"/>
          </a:p>
          <a:p>
            <a:endParaRPr lang="en-US" dirty="0"/>
          </a:p>
          <a:p>
            <a:endParaRPr lang="en-US" dirty="0"/>
          </a:p>
        </p:txBody>
      </p:sp>
    </p:spTree>
    <p:extLst>
      <p:ext uri="{BB962C8B-B14F-4D97-AF65-F5344CB8AC3E}">
        <p14:creationId xmlns:p14="http://schemas.microsoft.com/office/powerpoint/2010/main" val="3979826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903B-9523-DD81-2CCF-E4FA75C9CBF0}"/>
              </a:ext>
            </a:extLst>
          </p:cNvPr>
          <p:cNvSpPr>
            <a:spLocks noGrp="1"/>
          </p:cNvSpPr>
          <p:nvPr>
            <p:ph type="title"/>
          </p:nvPr>
        </p:nvSpPr>
        <p:spPr/>
        <p:txBody>
          <a:bodyPr/>
          <a:lstStyle/>
          <a:p>
            <a:r>
              <a:rPr lang="en-US" dirty="0"/>
              <a:t>Why analyze tiedown devices?</a:t>
            </a:r>
          </a:p>
        </p:txBody>
      </p:sp>
      <p:sp>
        <p:nvSpPr>
          <p:cNvPr id="3" name="Content Placeholder 2">
            <a:extLst>
              <a:ext uri="{FF2B5EF4-FFF2-40B4-BE49-F238E27FC236}">
                <a16:creationId xmlns:a16="http://schemas.microsoft.com/office/drawing/2014/main" id="{E174C15A-607A-6D71-D9F4-D86E8CA75926}"/>
              </a:ext>
            </a:extLst>
          </p:cNvPr>
          <p:cNvSpPr>
            <a:spLocks noGrp="1"/>
          </p:cNvSpPr>
          <p:nvPr>
            <p:ph idx="1"/>
          </p:nvPr>
        </p:nvSpPr>
        <p:spPr/>
        <p:txBody>
          <a:bodyPr/>
          <a:lstStyle/>
          <a:p>
            <a:r>
              <a:rPr lang="en-US" b="0" dirty="0"/>
              <a:t>Validate existing standards</a:t>
            </a:r>
          </a:p>
          <a:p>
            <a:pPr lvl="1"/>
            <a:r>
              <a:rPr lang="en-US" b="0" dirty="0"/>
              <a:t>Are the ratings actually valid?</a:t>
            </a:r>
          </a:p>
          <a:p>
            <a:pPr lvl="1"/>
            <a:r>
              <a:rPr lang="en-US" b="0" dirty="0"/>
              <a:t>Can the devices and chain sustain the required loads?</a:t>
            </a:r>
          </a:p>
          <a:p>
            <a:r>
              <a:rPr lang="en-US" b="0" dirty="0"/>
              <a:t>Safety margins verification</a:t>
            </a:r>
          </a:p>
          <a:p>
            <a:pPr lvl="1"/>
            <a:r>
              <a:rPr lang="en-US" b="0" dirty="0"/>
              <a:t>Per MIL-STD-1791D, tiedown chains have a safety factor of 1.5 while tiedown devices have a 2.5 safety factor. Thus, the chain should fail first.</a:t>
            </a:r>
          </a:p>
          <a:p>
            <a:r>
              <a:rPr lang="en-US" b="0" dirty="0"/>
              <a:t>Failure analysis</a:t>
            </a:r>
          </a:p>
          <a:p>
            <a:pPr lvl="1"/>
            <a:r>
              <a:rPr lang="en-US" b="0" dirty="0"/>
              <a:t>Why they failed?</a:t>
            </a:r>
          </a:p>
          <a:p>
            <a:pPr lvl="1"/>
            <a:r>
              <a:rPr lang="en-US" b="0" dirty="0"/>
              <a:t>How they failed?</a:t>
            </a:r>
          </a:p>
          <a:p>
            <a:r>
              <a:rPr lang="en-US" b="0" dirty="0"/>
              <a:t>Risk and safety management</a:t>
            </a:r>
          </a:p>
        </p:txBody>
      </p:sp>
      <p:sp>
        <p:nvSpPr>
          <p:cNvPr id="4" name="Slide Number Placeholder 3">
            <a:extLst>
              <a:ext uri="{FF2B5EF4-FFF2-40B4-BE49-F238E27FC236}">
                <a16:creationId xmlns:a16="http://schemas.microsoft.com/office/drawing/2014/main" id="{001E4472-173D-AFC7-B504-273B8D3F8881}"/>
              </a:ext>
            </a:extLst>
          </p:cNvPr>
          <p:cNvSpPr>
            <a:spLocks noGrp="1"/>
          </p:cNvSpPr>
          <p:nvPr>
            <p:ph type="sldNum" sz="quarter" idx="12"/>
          </p:nvPr>
        </p:nvSpPr>
        <p:spPr/>
        <p:txBody>
          <a:bodyPr/>
          <a:lstStyle/>
          <a:p>
            <a:fld id="{C1A15DF3-B9AF-4EC4-A69C-2370B628607D}" type="slidenum">
              <a:rPr lang="en-US" smtClean="0"/>
              <a:t>7</a:t>
            </a:fld>
            <a:endParaRPr lang="en-US"/>
          </a:p>
        </p:txBody>
      </p:sp>
    </p:spTree>
    <p:extLst>
      <p:ext uri="{BB962C8B-B14F-4D97-AF65-F5344CB8AC3E}">
        <p14:creationId xmlns:p14="http://schemas.microsoft.com/office/powerpoint/2010/main" val="2296628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B0345-5668-0412-475D-21FAA5BB0247}"/>
              </a:ext>
            </a:extLst>
          </p:cNvPr>
          <p:cNvSpPr>
            <a:spLocks noGrp="1"/>
          </p:cNvSpPr>
          <p:nvPr>
            <p:ph type="title"/>
          </p:nvPr>
        </p:nvSpPr>
        <p:spPr/>
        <p:txBody>
          <a:bodyPr/>
          <a:lstStyle/>
          <a:p>
            <a:r>
              <a:rPr lang="en-US" dirty="0"/>
              <a:t>Tiedown devices and chains</a:t>
            </a:r>
          </a:p>
        </p:txBody>
      </p:sp>
      <p:sp>
        <p:nvSpPr>
          <p:cNvPr id="3" name="Content Placeholder 2">
            <a:extLst>
              <a:ext uri="{FF2B5EF4-FFF2-40B4-BE49-F238E27FC236}">
                <a16:creationId xmlns:a16="http://schemas.microsoft.com/office/drawing/2014/main" id="{571B2BDE-FC82-A544-2F5A-9BCC2DABA82A}"/>
              </a:ext>
            </a:extLst>
          </p:cNvPr>
          <p:cNvSpPr>
            <a:spLocks noGrp="1"/>
          </p:cNvSpPr>
          <p:nvPr>
            <p:ph idx="1"/>
          </p:nvPr>
        </p:nvSpPr>
        <p:spPr/>
        <p:txBody>
          <a:bodyPr>
            <a:normAutofit/>
          </a:bodyPr>
          <a:lstStyle/>
          <a:p>
            <a:r>
              <a:rPr lang="en-US" dirty="0"/>
              <a:t>Three types commonly used on C-130, C-17, C-5 (comes pre-equipped)</a:t>
            </a:r>
          </a:p>
          <a:p>
            <a:pPr marL="0" indent="0">
              <a:buNone/>
            </a:pPr>
            <a:endParaRPr lang="en-US" dirty="0"/>
          </a:p>
          <a:p>
            <a:endParaRPr lang="en-US" dirty="0"/>
          </a:p>
          <a:p>
            <a:endParaRPr lang="en-US" dirty="0"/>
          </a:p>
          <a:p>
            <a:endParaRPr lang="en-US" dirty="0"/>
          </a:p>
          <a:p>
            <a:endParaRPr lang="en-US" dirty="0"/>
          </a:p>
          <a:p>
            <a:endParaRPr lang="en-US" b="0" dirty="0"/>
          </a:p>
          <a:p>
            <a:endParaRPr lang="en-US" b="0" dirty="0"/>
          </a:p>
          <a:p>
            <a:endParaRPr lang="en-US" dirty="0"/>
          </a:p>
          <a:p>
            <a:pPr marL="0" indent="0">
              <a:buNone/>
            </a:pPr>
            <a:r>
              <a:rPr lang="en-US" dirty="0"/>
              <a:t>	</a:t>
            </a:r>
          </a:p>
          <a:p>
            <a:pPr marL="0" indent="0">
              <a:buNone/>
            </a:pPr>
            <a:endParaRPr lang="en-US" dirty="0"/>
          </a:p>
        </p:txBody>
      </p:sp>
      <p:sp>
        <p:nvSpPr>
          <p:cNvPr id="4" name="Slide Number Placeholder 3">
            <a:extLst>
              <a:ext uri="{FF2B5EF4-FFF2-40B4-BE49-F238E27FC236}">
                <a16:creationId xmlns:a16="http://schemas.microsoft.com/office/drawing/2014/main" id="{C62A40F6-8DE4-49B8-759A-81709A52E75A}"/>
              </a:ext>
            </a:extLst>
          </p:cNvPr>
          <p:cNvSpPr>
            <a:spLocks noGrp="1"/>
          </p:cNvSpPr>
          <p:nvPr>
            <p:ph type="sldNum" sz="quarter" idx="12"/>
          </p:nvPr>
        </p:nvSpPr>
        <p:spPr/>
        <p:txBody>
          <a:bodyPr/>
          <a:lstStyle/>
          <a:p>
            <a:fld id="{C1A15DF3-B9AF-4EC4-A69C-2370B628607D}" type="slidenum">
              <a:rPr lang="en-US" smtClean="0"/>
              <a:t>8</a:t>
            </a:fld>
            <a:endParaRPr lang="en-US"/>
          </a:p>
        </p:txBody>
      </p:sp>
      <p:pic>
        <p:nvPicPr>
          <p:cNvPr id="5" name="Picture 4" descr="A metal tool with a metal handle&#10;&#10;AI-generated content may be incorrect.">
            <a:extLst>
              <a:ext uri="{FF2B5EF4-FFF2-40B4-BE49-F238E27FC236}">
                <a16:creationId xmlns:a16="http://schemas.microsoft.com/office/drawing/2014/main" id="{E85F7B2E-9560-D668-B8AE-987AB01D2B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8" r="17778"/>
          <a:stretch>
            <a:fillRect/>
          </a:stretch>
        </p:blipFill>
        <p:spPr bwMode="auto">
          <a:xfrm rot="16200000">
            <a:off x="8976740" y="914406"/>
            <a:ext cx="1902078" cy="3630029"/>
          </a:xfrm>
          <a:prstGeom prst="rect">
            <a:avLst/>
          </a:prstGeom>
          <a:ln>
            <a:noFill/>
          </a:ln>
          <a:extLst>
            <a:ext uri="{53640926-AAD7-44D8-BBD7-CCE9431645EC}">
              <a14:shadowObscured xmlns:a14="http://schemas.microsoft.com/office/drawing/2010/main"/>
            </a:ext>
          </a:extLst>
        </p:spPr>
      </p:pic>
      <p:pic>
        <p:nvPicPr>
          <p:cNvPr id="6" name="Picture 5" descr="A metal object with a long screw&#10;&#10;AI-generated content may be incorrect.">
            <a:extLst>
              <a:ext uri="{FF2B5EF4-FFF2-40B4-BE49-F238E27FC236}">
                <a16:creationId xmlns:a16="http://schemas.microsoft.com/office/drawing/2014/main" id="{1DF437B3-8545-0FDB-E4F9-996E59E431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997392" y="868430"/>
            <a:ext cx="1950172" cy="3721980"/>
          </a:xfrm>
          <a:prstGeom prst="rect">
            <a:avLst/>
          </a:prstGeom>
        </p:spPr>
      </p:pic>
      <p:pic>
        <p:nvPicPr>
          <p:cNvPr id="2052" name="Picture 4" descr="Military Specification CGU-1/B Tie Down, Cargo, Aircraft">
            <a:extLst>
              <a:ext uri="{FF2B5EF4-FFF2-40B4-BE49-F238E27FC236}">
                <a16:creationId xmlns:a16="http://schemas.microsoft.com/office/drawing/2014/main" id="{57E62A5C-E1AD-483A-5244-954B5199EE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591" b="5302"/>
          <a:stretch>
            <a:fillRect/>
          </a:stretch>
        </p:blipFill>
        <p:spPr bwMode="auto">
          <a:xfrm>
            <a:off x="895071" y="1786477"/>
            <a:ext cx="2937121" cy="195017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0F9D0C5C-198F-68B5-3E15-96D0F94876C6}"/>
              </a:ext>
            </a:extLst>
          </p:cNvPr>
          <p:cNvSpPr txBox="1">
            <a:spLocks/>
          </p:cNvSpPr>
          <p:nvPr/>
        </p:nvSpPr>
        <p:spPr>
          <a:xfrm>
            <a:off x="4255491" y="5928768"/>
            <a:ext cx="4073854" cy="4796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dirty="0"/>
              <a:t>Tiedown Chain (10k LBF)</a:t>
            </a:r>
          </a:p>
        </p:txBody>
      </p:sp>
      <p:sp>
        <p:nvSpPr>
          <p:cNvPr id="7" name="Content Placeholder 2">
            <a:extLst>
              <a:ext uri="{FF2B5EF4-FFF2-40B4-BE49-F238E27FC236}">
                <a16:creationId xmlns:a16="http://schemas.microsoft.com/office/drawing/2014/main" id="{E4FD1E56-8A90-260D-52A9-C2E32F7221A4}"/>
              </a:ext>
            </a:extLst>
          </p:cNvPr>
          <p:cNvSpPr txBox="1">
            <a:spLocks/>
          </p:cNvSpPr>
          <p:nvPr/>
        </p:nvSpPr>
        <p:spPr>
          <a:xfrm>
            <a:off x="1123748" y="3772178"/>
            <a:ext cx="2274771" cy="36106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None/>
            </a:pPr>
            <a:r>
              <a:rPr lang="en-US" dirty="0"/>
              <a:t>CGU-1/B (5k)</a:t>
            </a:r>
            <a:endParaRPr lang="en-US" dirty="0">
              <a:solidFill>
                <a:srgbClr val="000000"/>
              </a:solidFill>
              <a:latin typeface="Aptos Narrow" panose="020B0004020202020204" pitchFamily="34" charset="0"/>
            </a:endParaRPr>
          </a:p>
          <a:p>
            <a:pPr marL="0" indent="0">
              <a:buFont typeface="Symbol" panose="05050102010706020507" pitchFamily="18" charset="2"/>
              <a:buNone/>
            </a:pPr>
            <a:endParaRPr lang="en-US" dirty="0"/>
          </a:p>
          <a:p>
            <a:pPr marL="0" indent="0">
              <a:buFont typeface="Symbol" panose="05050102010706020507" pitchFamily="18" charset="2"/>
              <a:buNone/>
            </a:pPr>
            <a:endParaRPr lang="en-US" dirty="0"/>
          </a:p>
          <a:p>
            <a:pPr marL="0" indent="0">
              <a:buFont typeface="Symbol" panose="05050102010706020507" pitchFamily="18" charset="2"/>
              <a:buNone/>
            </a:pPr>
            <a:endParaRPr lang="en-US" dirty="0"/>
          </a:p>
        </p:txBody>
      </p:sp>
      <p:sp>
        <p:nvSpPr>
          <p:cNvPr id="9" name="Content Placeholder 2">
            <a:extLst>
              <a:ext uri="{FF2B5EF4-FFF2-40B4-BE49-F238E27FC236}">
                <a16:creationId xmlns:a16="http://schemas.microsoft.com/office/drawing/2014/main" id="{AB0E1644-E85F-E492-CBE5-6258BDF8BA29}"/>
              </a:ext>
            </a:extLst>
          </p:cNvPr>
          <p:cNvSpPr txBox="1">
            <a:spLocks/>
          </p:cNvSpPr>
          <p:nvPr/>
        </p:nvSpPr>
        <p:spPr>
          <a:xfrm>
            <a:off x="8788642" y="3741793"/>
            <a:ext cx="2473717" cy="47968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dirty="0"/>
              <a:t>CGU-7/A 25K LBF</a:t>
            </a:r>
          </a:p>
        </p:txBody>
      </p:sp>
      <p:sp>
        <p:nvSpPr>
          <p:cNvPr id="10" name="Content Placeholder 2">
            <a:extLst>
              <a:ext uri="{FF2B5EF4-FFF2-40B4-BE49-F238E27FC236}">
                <a16:creationId xmlns:a16="http://schemas.microsoft.com/office/drawing/2014/main" id="{612E9449-B024-6001-1572-D8632D3D9E06}"/>
              </a:ext>
            </a:extLst>
          </p:cNvPr>
          <p:cNvSpPr txBox="1">
            <a:spLocks/>
          </p:cNvSpPr>
          <p:nvPr/>
        </p:nvSpPr>
        <p:spPr>
          <a:xfrm>
            <a:off x="4813927" y="3772178"/>
            <a:ext cx="2561097" cy="47968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dirty="0"/>
              <a:t>CGU-8/A (10K LBF)</a:t>
            </a:r>
          </a:p>
        </p:txBody>
      </p:sp>
      <p:pic>
        <p:nvPicPr>
          <p:cNvPr id="8" name="Picture 7" descr="A measuring tool with a chain and a tag&#10;&#10;AI-generated content may be incorrect.">
            <a:extLst>
              <a:ext uri="{FF2B5EF4-FFF2-40B4-BE49-F238E27FC236}">
                <a16:creationId xmlns:a16="http://schemas.microsoft.com/office/drawing/2014/main" id="{DCC66DDE-EDE9-5764-AEBB-4F89F6BA30F6}"/>
              </a:ext>
            </a:extLst>
          </p:cNvPr>
          <p:cNvPicPr>
            <a:picLocks noChangeAspect="1"/>
          </p:cNvPicPr>
          <p:nvPr/>
        </p:nvPicPr>
        <p:blipFill>
          <a:blip r:embed="rId6">
            <a:extLst>
              <a:ext uri="{28A0092B-C50C-407E-A947-70E740481C1C}">
                <a14:useLocalDpi xmlns:a14="http://schemas.microsoft.com/office/drawing/2010/main" val="0"/>
              </a:ext>
            </a:extLst>
          </a:blip>
          <a:srcRect t="31279" b="20157"/>
          <a:stretch>
            <a:fillRect/>
          </a:stretch>
        </p:blipFill>
        <p:spPr>
          <a:xfrm>
            <a:off x="3755002" y="4248948"/>
            <a:ext cx="4434949" cy="1615333"/>
          </a:xfrm>
          <a:prstGeom prst="rect">
            <a:avLst/>
          </a:prstGeom>
        </p:spPr>
      </p:pic>
    </p:spTree>
    <p:extLst>
      <p:ext uri="{BB962C8B-B14F-4D97-AF65-F5344CB8AC3E}">
        <p14:creationId xmlns:p14="http://schemas.microsoft.com/office/powerpoint/2010/main" val="1311176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1870-D599-4AE8-BD86-4A733AAD0590}"/>
              </a:ext>
            </a:extLst>
          </p:cNvPr>
          <p:cNvSpPr>
            <a:spLocks noGrp="1"/>
          </p:cNvSpPr>
          <p:nvPr>
            <p:ph type="title"/>
          </p:nvPr>
        </p:nvSpPr>
        <p:spPr/>
        <p:txBody>
          <a:bodyPr>
            <a:normAutofit fontScale="90000"/>
          </a:bodyPr>
          <a:lstStyle/>
          <a:p>
            <a:r>
              <a:rPr lang="en-US" dirty="0"/>
              <a:t>Number of tiedown devices on cargo aircraft</a:t>
            </a:r>
          </a:p>
        </p:txBody>
      </p:sp>
      <p:sp>
        <p:nvSpPr>
          <p:cNvPr id="4" name="Slide Number Placeholder 3">
            <a:extLst>
              <a:ext uri="{FF2B5EF4-FFF2-40B4-BE49-F238E27FC236}">
                <a16:creationId xmlns:a16="http://schemas.microsoft.com/office/drawing/2014/main" id="{6DCD326C-D439-26D9-8C2B-AA227E191765}"/>
              </a:ext>
            </a:extLst>
          </p:cNvPr>
          <p:cNvSpPr>
            <a:spLocks noGrp="1"/>
          </p:cNvSpPr>
          <p:nvPr>
            <p:ph type="sldNum" sz="quarter" idx="12"/>
          </p:nvPr>
        </p:nvSpPr>
        <p:spPr/>
        <p:txBody>
          <a:bodyPr/>
          <a:lstStyle/>
          <a:p>
            <a:fld id="{C1A15DF3-B9AF-4EC4-A69C-2370B628607D}" type="slidenum">
              <a:rPr lang="en-US" smtClean="0"/>
              <a:t>9</a:t>
            </a:fld>
            <a:endParaRPr lang="en-US"/>
          </a:p>
        </p:txBody>
      </p:sp>
      <p:graphicFrame>
        <p:nvGraphicFramePr>
          <p:cNvPr id="8" name="Table 7">
            <a:extLst>
              <a:ext uri="{FF2B5EF4-FFF2-40B4-BE49-F238E27FC236}">
                <a16:creationId xmlns:a16="http://schemas.microsoft.com/office/drawing/2014/main" id="{D9364254-5C03-20D1-BDD5-6D2B3F49B7E4}"/>
              </a:ext>
            </a:extLst>
          </p:cNvPr>
          <p:cNvGraphicFramePr>
            <a:graphicFrameLocks noGrp="1"/>
          </p:cNvGraphicFramePr>
          <p:nvPr>
            <p:extLst>
              <p:ext uri="{D42A27DB-BD31-4B8C-83A1-F6EECF244321}">
                <p14:modId xmlns:p14="http://schemas.microsoft.com/office/powerpoint/2010/main" val="2663117395"/>
              </p:ext>
            </p:extLst>
          </p:nvPr>
        </p:nvGraphicFramePr>
        <p:xfrm>
          <a:off x="844550" y="1553844"/>
          <a:ext cx="9930131" cy="3254376"/>
        </p:xfrm>
        <a:graphic>
          <a:graphicData uri="http://schemas.openxmlformats.org/drawingml/2006/table">
            <a:tbl>
              <a:tblPr>
                <a:tableStyleId>{5C22544A-7EE6-4342-B048-85BDC9FD1C3A}</a:tableStyleId>
              </a:tblPr>
              <a:tblGrid>
                <a:gridCol w="2852977">
                  <a:extLst>
                    <a:ext uri="{9D8B030D-6E8A-4147-A177-3AD203B41FA5}">
                      <a16:colId xmlns:a16="http://schemas.microsoft.com/office/drawing/2014/main" val="3688419585"/>
                    </a:ext>
                  </a:extLst>
                </a:gridCol>
                <a:gridCol w="2101030">
                  <a:extLst>
                    <a:ext uri="{9D8B030D-6E8A-4147-A177-3AD203B41FA5}">
                      <a16:colId xmlns:a16="http://schemas.microsoft.com/office/drawing/2014/main" val="1094445166"/>
                    </a:ext>
                  </a:extLst>
                </a:gridCol>
                <a:gridCol w="1481779">
                  <a:extLst>
                    <a:ext uri="{9D8B030D-6E8A-4147-A177-3AD203B41FA5}">
                      <a16:colId xmlns:a16="http://schemas.microsoft.com/office/drawing/2014/main" val="813653871"/>
                    </a:ext>
                  </a:extLst>
                </a:gridCol>
                <a:gridCol w="1481779">
                  <a:extLst>
                    <a:ext uri="{9D8B030D-6E8A-4147-A177-3AD203B41FA5}">
                      <a16:colId xmlns:a16="http://schemas.microsoft.com/office/drawing/2014/main" val="3887856327"/>
                    </a:ext>
                  </a:extLst>
                </a:gridCol>
                <a:gridCol w="973109">
                  <a:extLst>
                    <a:ext uri="{9D8B030D-6E8A-4147-A177-3AD203B41FA5}">
                      <a16:colId xmlns:a16="http://schemas.microsoft.com/office/drawing/2014/main" val="1587540701"/>
                    </a:ext>
                  </a:extLst>
                </a:gridCol>
                <a:gridCol w="1039457">
                  <a:extLst>
                    <a:ext uri="{9D8B030D-6E8A-4147-A177-3AD203B41FA5}">
                      <a16:colId xmlns:a16="http://schemas.microsoft.com/office/drawing/2014/main" val="981645670"/>
                    </a:ext>
                  </a:extLst>
                </a:gridCol>
              </a:tblGrid>
              <a:tr h="433606">
                <a:tc>
                  <a:txBody>
                    <a:bodyPr/>
                    <a:lstStyle/>
                    <a:p>
                      <a:pPr algn="ctr" fontAlgn="ctr">
                        <a:buNone/>
                      </a:pPr>
                      <a:r>
                        <a:rPr lang="en-US" sz="1100" u="none" strike="noStrike" dirty="0">
                          <a:effectLst/>
                        </a:rPr>
                        <a:t>Tiedown device</a:t>
                      </a:r>
                      <a:endParaRPr lang="en-US" sz="1100" b="1" i="0" u="none" strike="noStrike" dirty="0">
                        <a:solidFill>
                          <a:srgbClr val="000000"/>
                        </a:solidFill>
                        <a:effectLst/>
                        <a:latin typeface="Aptos Narrow" panose="020B0004020202020204" pitchFamily="34" charset="0"/>
                      </a:endParaRPr>
                    </a:p>
                  </a:txBody>
                  <a:tcPr marL="9525" marR="9525" marT="9525" marB="0" anchor="ctr">
                    <a:solidFill>
                      <a:schemeClr val="bg1">
                        <a:lumMod val="65000"/>
                      </a:schemeClr>
                    </a:solidFill>
                  </a:tcPr>
                </a:tc>
                <a:tc>
                  <a:txBody>
                    <a:bodyPr/>
                    <a:lstStyle/>
                    <a:p>
                      <a:pPr algn="ctr" fontAlgn="ctr">
                        <a:buNone/>
                      </a:pPr>
                      <a:r>
                        <a:rPr lang="en-US" sz="1100" u="none" strike="noStrike" dirty="0">
                          <a:effectLst/>
                        </a:rPr>
                        <a:t>C-130A-H</a:t>
                      </a:r>
                      <a:endParaRPr lang="en-US" sz="1100" b="1" i="0" u="none" strike="noStrike" dirty="0">
                        <a:solidFill>
                          <a:srgbClr val="000000"/>
                        </a:solidFill>
                        <a:effectLst/>
                        <a:latin typeface="Aptos Narrow" panose="020B0004020202020204" pitchFamily="34" charset="0"/>
                      </a:endParaRPr>
                    </a:p>
                  </a:txBody>
                  <a:tcPr marL="9525" marR="9525" marT="9525" marB="0" anchor="ctr">
                    <a:solidFill>
                      <a:schemeClr val="bg1">
                        <a:lumMod val="65000"/>
                      </a:schemeClr>
                    </a:solidFill>
                  </a:tcPr>
                </a:tc>
                <a:tc>
                  <a:txBody>
                    <a:bodyPr/>
                    <a:lstStyle/>
                    <a:p>
                      <a:pPr algn="ctr" fontAlgn="ctr">
                        <a:buNone/>
                      </a:pPr>
                      <a:r>
                        <a:rPr lang="en-US" sz="1100" u="none" strike="noStrike" dirty="0">
                          <a:effectLst/>
                        </a:rPr>
                        <a:t>C130J</a:t>
                      </a:r>
                      <a:endParaRPr lang="en-US" sz="1100" b="1" i="0" u="none" strike="noStrike" dirty="0">
                        <a:solidFill>
                          <a:srgbClr val="000000"/>
                        </a:solidFill>
                        <a:effectLst/>
                        <a:latin typeface="Aptos Narrow" panose="020B0004020202020204" pitchFamily="34" charset="0"/>
                      </a:endParaRPr>
                    </a:p>
                  </a:txBody>
                  <a:tcPr marL="9525" marR="9525" marT="9525" marB="0" anchor="ctr">
                    <a:solidFill>
                      <a:schemeClr val="bg1">
                        <a:lumMod val="65000"/>
                      </a:schemeClr>
                    </a:solidFill>
                  </a:tcPr>
                </a:tc>
                <a:tc>
                  <a:txBody>
                    <a:bodyPr/>
                    <a:lstStyle/>
                    <a:p>
                      <a:pPr algn="ctr" fontAlgn="ctr">
                        <a:buNone/>
                      </a:pPr>
                      <a:r>
                        <a:rPr lang="en-US" sz="1100" u="none" strike="noStrike">
                          <a:effectLst/>
                        </a:rPr>
                        <a:t>C-130J-30</a:t>
                      </a:r>
                      <a:endParaRPr lang="en-US" sz="1100" b="1" i="0" u="none" strike="noStrike">
                        <a:solidFill>
                          <a:srgbClr val="000000"/>
                        </a:solidFill>
                        <a:effectLst/>
                        <a:latin typeface="Aptos Narrow" panose="020B0004020202020204" pitchFamily="34" charset="0"/>
                      </a:endParaRPr>
                    </a:p>
                  </a:txBody>
                  <a:tcPr marL="9525" marR="9525" marT="9525" marB="0" anchor="ctr">
                    <a:solidFill>
                      <a:schemeClr val="bg1">
                        <a:lumMod val="65000"/>
                      </a:schemeClr>
                    </a:solidFill>
                  </a:tcPr>
                </a:tc>
                <a:tc>
                  <a:txBody>
                    <a:bodyPr/>
                    <a:lstStyle/>
                    <a:p>
                      <a:pPr algn="ctr" fontAlgn="ctr">
                        <a:buNone/>
                      </a:pPr>
                      <a:r>
                        <a:rPr lang="en-US" sz="1100" u="none" strike="noStrike" dirty="0">
                          <a:effectLst/>
                        </a:rPr>
                        <a:t>C-17</a:t>
                      </a:r>
                      <a:endParaRPr lang="en-US" sz="1100" b="1" i="0" u="none" strike="noStrike" dirty="0">
                        <a:solidFill>
                          <a:srgbClr val="000000"/>
                        </a:solidFill>
                        <a:effectLst/>
                        <a:latin typeface="Aptos Narrow" panose="020B0004020202020204" pitchFamily="34" charset="0"/>
                      </a:endParaRPr>
                    </a:p>
                  </a:txBody>
                  <a:tcPr marL="9525" marR="9525" marT="9525" marB="0" anchor="ctr">
                    <a:solidFill>
                      <a:schemeClr val="bg1">
                        <a:lumMod val="65000"/>
                      </a:schemeClr>
                    </a:solidFill>
                  </a:tcPr>
                </a:tc>
                <a:tc>
                  <a:txBody>
                    <a:bodyPr/>
                    <a:lstStyle/>
                    <a:p>
                      <a:pPr algn="ctr" fontAlgn="ctr">
                        <a:buNone/>
                      </a:pPr>
                      <a:r>
                        <a:rPr lang="en-US" sz="1100" u="none" strike="noStrike" dirty="0">
                          <a:effectLst/>
                        </a:rPr>
                        <a:t>C-5</a:t>
                      </a:r>
                      <a:endParaRPr lang="en-US" sz="1100" b="1" i="0" u="none" strike="noStrike" dirty="0">
                        <a:solidFill>
                          <a:srgbClr val="000000"/>
                        </a:solidFill>
                        <a:effectLst/>
                        <a:latin typeface="Aptos Narrow" panose="020B0004020202020204" pitchFamily="34" charset="0"/>
                      </a:endParaRPr>
                    </a:p>
                  </a:txBody>
                  <a:tcPr marL="9525" marR="9525" marT="9525" marB="0" anchor="ctr">
                    <a:solidFill>
                      <a:schemeClr val="bg1">
                        <a:lumMod val="65000"/>
                      </a:schemeClr>
                    </a:solidFill>
                  </a:tcPr>
                </a:tc>
                <a:extLst>
                  <a:ext uri="{0D108BD9-81ED-4DB2-BD59-A6C34878D82A}">
                    <a16:rowId xmlns:a16="http://schemas.microsoft.com/office/drawing/2014/main" val="2378765012"/>
                  </a:ext>
                </a:extLst>
              </a:tr>
              <a:tr h="466243">
                <a:tc>
                  <a:txBody>
                    <a:bodyPr/>
                    <a:lstStyle/>
                    <a:p>
                      <a:pPr algn="ctr" fontAlgn="ctr">
                        <a:buNone/>
                      </a:pPr>
                      <a:r>
                        <a:rPr lang="en-US" sz="1100" u="none" strike="noStrike" dirty="0">
                          <a:effectLst/>
                        </a:rPr>
                        <a:t>CGU-1/B (5k)</a:t>
                      </a:r>
                      <a:endParaRPr lang="en-US" sz="1100" b="1" i="0" u="none" strike="noStrike" dirty="0">
                        <a:solidFill>
                          <a:srgbClr val="000000"/>
                        </a:solidFill>
                        <a:effectLst/>
                        <a:latin typeface="Aptos Narrow" panose="020B0004020202020204" pitchFamily="34" charset="0"/>
                      </a:endParaRPr>
                    </a:p>
                  </a:txBody>
                  <a:tcPr marL="9525" marR="9525" marT="9525" marB="0" anchor="ctr">
                    <a:solidFill>
                      <a:schemeClr val="bg1">
                        <a:lumMod val="65000"/>
                      </a:schemeClr>
                    </a:solidFill>
                  </a:tcPr>
                </a:tc>
                <a:tc>
                  <a:txBody>
                    <a:bodyPr/>
                    <a:lstStyle/>
                    <a:p>
                      <a:pPr algn="ctr" fontAlgn="ctr">
                        <a:buNone/>
                      </a:pPr>
                      <a:r>
                        <a:rPr lang="en-US" sz="1100" u="none" strike="noStrike">
                          <a:effectLst/>
                        </a:rPr>
                        <a:t>40</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40</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40</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50</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50</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568043330"/>
                  </a:ext>
                </a:extLst>
              </a:tr>
              <a:tr h="466243">
                <a:tc>
                  <a:txBody>
                    <a:bodyPr/>
                    <a:lstStyle/>
                    <a:p>
                      <a:pPr algn="ctr" fontAlgn="ctr">
                        <a:buNone/>
                      </a:pPr>
                      <a:r>
                        <a:rPr lang="en-US" sz="1100" u="none" strike="noStrike" dirty="0">
                          <a:effectLst/>
                        </a:rPr>
                        <a:t>CGU-8/A (10k)</a:t>
                      </a:r>
                      <a:endParaRPr lang="en-US" sz="1100" b="1" i="0" u="none" strike="noStrike" dirty="0">
                        <a:solidFill>
                          <a:srgbClr val="000000"/>
                        </a:solidFill>
                        <a:effectLst/>
                        <a:latin typeface="Aptos Narrow" panose="020B0004020202020204" pitchFamily="34" charset="0"/>
                      </a:endParaRPr>
                    </a:p>
                  </a:txBody>
                  <a:tcPr marL="9525" marR="9525" marT="9525" marB="0" anchor="ctr">
                    <a:solidFill>
                      <a:schemeClr val="bg1">
                        <a:lumMod val="65000"/>
                      </a:schemeClr>
                    </a:solidFill>
                  </a:tcPr>
                </a:tc>
                <a:tc>
                  <a:txBody>
                    <a:bodyPr/>
                    <a:lstStyle/>
                    <a:p>
                      <a:pPr algn="ctr" fontAlgn="ctr">
                        <a:buNone/>
                      </a:pPr>
                      <a:r>
                        <a:rPr lang="en-US" sz="1100" u="none" strike="noStrike">
                          <a:effectLst/>
                        </a:rPr>
                        <a:t>34</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34</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34</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46</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75</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999147490"/>
                  </a:ext>
                </a:extLst>
              </a:tr>
              <a:tr h="466243">
                <a:tc>
                  <a:txBody>
                    <a:bodyPr/>
                    <a:lstStyle/>
                    <a:p>
                      <a:pPr algn="ctr" fontAlgn="ctr">
                        <a:buNone/>
                      </a:pPr>
                      <a:r>
                        <a:rPr lang="en-US" sz="1100" u="none" strike="noStrike" dirty="0">
                          <a:effectLst/>
                        </a:rPr>
                        <a:t>CGU-7/A (25k)</a:t>
                      </a:r>
                      <a:endParaRPr lang="en-US" sz="1100" b="1" i="0" u="none" strike="noStrike" dirty="0">
                        <a:solidFill>
                          <a:srgbClr val="000000"/>
                        </a:solidFill>
                        <a:effectLst/>
                        <a:latin typeface="Aptos Narrow" panose="020B0004020202020204" pitchFamily="34" charset="0"/>
                      </a:endParaRPr>
                    </a:p>
                  </a:txBody>
                  <a:tcPr marL="9525" marR="9525" marT="9525" marB="0" anchor="ctr">
                    <a:solidFill>
                      <a:schemeClr val="bg1">
                        <a:lumMod val="65000"/>
                      </a:schemeClr>
                    </a:solidFill>
                  </a:tcPr>
                </a:tc>
                <a:tc>
                  <a:txBody>
                    <a:bodyPr/>
                    <a:lstStyle/>
                    <a:p>
                      <a:pPr algn="ctr" fontAlgn="ctr">
                        <a:buNone/>
                      </a:pPr>
                      <a:r>
                        <a:rPr lang="en-US" sz="1100" u="none" strike="noStrike">
                          <a:effectLst/>
                        </a:rPr>
                        <a:t>6</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6</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dirty="0">
                          <a:effectLst/>
                        </a:rPr>
                        <a:t>6</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46</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75</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958201739"/>
                  </a:ext>
                </a:extLst>
              </a:tr>
              <a:tr h="1422041">
                <a:tc>
                  <a:txBody>
                    <a:bodyPr/>
                    <a:lstStyle/>
                    <a:p>
                      <a:pPr algn="ctr" fontAlgn="ctr">
                        <a:buNone/>
                      </a:pPr>
                      <a:r>
                        <a:rPr lang="en-US" sz="1100" u="none" strike="noStrike" dirty="0">
                          <a:effectLst/>
                        </a:rPr>
                        <a:t>Floor Tiedown Rings (lbs.)</a:t>
                      </a:r>
                      <a:endParaRPr lang="en-US" sz="1100" b="1" i="0" u="none" strike="noStrike" dirty="0">
                        <a:solidFill>
                          <a:srgbClr val="000000"/>
                        </a:solidFill>
                        <a:effectLst/>
                        <a:latin typeface="Aptos Narrow" panose="020B0004020202020204" pitchFamily="34" charset="0"/>
                      </a:endParaRPr>
                    </a:p>
                  </a:txBody>
                  <a:tcPr marL="9525" marR="9525" marT="9525" marB="0" anchor="ctr">
                    <a:solidFill>
                      <a:schemeClr val="bg1">
                        <a:lumMod val="65000"/>
                      </a:schemeClr>
                    </a:solidFill>
                  </a:tcPr>
                </a:tc>
                <a:tc>
                  <a:txBody>
                    <a:bodyPr/>
                    <a:lstStyle/>
                    <a:p>
                      <a:pPr algn="ctr" fontAlgn="ctr">
                        <a:buNone/>
                      </a:pPr>
                      <a:r>
                        <a:rPr lang="en-US" sz="1100" u="none" strike="noStrike">
                          <a:effectLst/>
                        </a:rPr>
                        <a:t>10,000 (Floor) 25,000 (3 fore, 2aft)</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10,000 (Floor) 25,000 (2 aft)</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dirty="0">
                          <a:effectLst/>
                        </a:rPr>
                        <a:t>10,000 (Floor) 25,000 (2 aft)</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a:effectLst/>
                        </a:rPr>
                        <a:t>25000</a:t>
                      </a:r>
                      <a:endParaRPr lang="en-US" sz="11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buNone/>
                      </a:pPr>
                      <a:r>
                        <a:rPr lang="en-US" sz="1100" u="none" strike="noStrike" dirty="0">
                          <a:effectLst/>
                        </a:rPr>
                        <a:t>25000</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543201532"/>
                  </a:ext>
                </a:extLst>
              </a:tr>
            </a:tbl>
          </a:graphicData>
        </a:graphic>
      </p:graphicFrame>
      <p:sp>
        <p:nvSpPr>
          <p:cNvPr id="9" name="Content Placeholder 2">
            <a:extLst>
              <a:ext uri="{FF2B5EF4-FFF2-40B4-BE49-F238E27FC236}">
                <a16:creationId xmlns:a16="http://schemas.microsoft.com/office/drawing/2014/main" id="{5CC1FC0F-71FD-6A32-43C4-E2AA3225F9CF}"/>
              </a:ext>
            </a:extLst>
          </p:cNvPr>
          <p:cNvSpPr txBox="1">
            <a:spLocks/>
          </p:cNvSpPr>
          <p:nvPr/>
        </p:nvSpPr>
        <p:spPr>
          <a:xfrm>
            <a:off x="3016310" y="5015796"/>
            <a:ext cx="6874450" cy="47968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Clr>
                <a:schemeClr val="tx2"/>
              </a:buClr>
              <a:buFont typeface="Symbol" panose="05050102010706020507" pitchFamily="18" charset="2"/>
              <a:buChar char=""/>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Symbol" panose="05050102010706020507" pitchFamily="18" charset="2"/>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Clr>
                <a:schemeClr val="tx2"/>
              </a:buClr>
              <a:buFont typeface="Symbol" panose="05050102010706020507" pitchFamily="18" charset="2"/>
              <a:buChar char=""/>
              <a:defRPr sz="1800" b="1" kern="1200">
                <a:solidFill>
                  <a:schemeClr val="tx1"/>
                </a:solidFill>
                <a:latin typeface="+mn-lt"/>
                <a:ea typeface="+mn-ea"/>
                <a:cs typeface="+mn-cs"/>
              </a:defRPr>
            </a:lvl9pPr>
          </a:lstStyle>
          <a:p>
            <a:pPr marL="0" indent="0">
              <a:buFont typeface="Symbol" panose="05050102010706020507" pitchFamily="18" charset="2"/>
              <a:buNone/>
            </a:pPr>
            <a:r>
              <a:rPr lang="en-US" dirty="0"/>
              <a:t>Table: Cargo aircraft tiedown devices and rings</a:t>
            </a:r>
          </a:p>
        </p:txBody>
      </p:sp>
    </p:spTree>
    <p:extLst>
      <p:ext uri="{BB962C8B-B14F-4D97-AF65-F5344CB8AC3E}">
        <p14:creationId xmlns:p14="http://schemas.microsoft.com/office/powerpoint/2010/main" val="1694919876"/>
      </p:ext>
    </p:extLst>
  </p:cSld>
  <p:clrMapOvr>
    <a:masterClrMapping/>
  </p:clrMapOvr>
</p:sld>
</file>

<file path=ppt/theme/theme1.xml><?xml version="1.0" encoding="utf-8"?>
<a:theme xmlns:a="http://schemas.openxmlformats.org/drawingml/2006/main" name="CUI">
  <a:themeElements>
    <a:clrScheme name="75 Anniversary">
      <a:dk1>
        <a:sysClr val="windowText" lastClr="000000"/>
      </a:dk1>
      <a:lt1>
        <a:sysClr val="window" lastClr="FFFFFF"/>
      </a:lt1>
      <a:dk2>
        <a:srgbClr val="2E4986"/>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LCMC-EN Template" id="{88080C22-A040-44BD-8D1A-BC04D609B4F0}" vid="{FD21CC68-AD86-45A5-902A-5D07B2AD7D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ac4e3eb-747f-43bc-bf10-c1bbb893ecac">
      <Value>1</Value>
    </TaxCatchAll>
    <lcf76f155ced4ddcb4097134ff3c332f xmlns="3ada9f41-794e-4e05-92e8-b77ecb532688">
      <Terms xmlns="http://schemas.microsoft.com/office/infopath/2007/PartnerControls">
        <TermInfo xmlns="http://schemas.microsoft.com/office/infopath/2007/PartnerControls">
          <TermName xmlns="http://schemas.microsoft.com/office/infopath/2007/PartnerControls">use until Sep 23</TermName>
          <TermId xmlns="http://schemas.microsoft.com/office/infopath/2007/PartnerControls">f983db02-98ce-4116-bea0-4253125e3a6d</TermId>
        </TermInfo>
      </Term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5D75C9637AC94391D0EB756FC336CC" ma:contentTypeVersion="13" ma:contentTypeDescription="Create a new document." ma:contentTypeScope="" ma:versionID="d5890a04b26351429c77837ee99aec21">
  <xsd:schema xmlns:xsd="http://www.w3.org/2001/XMLSchema" xmlns:xs="http://www.w3.org/2001/XMLSchema" xmlns:p="http://schemas.microsoft.com/office/2006/metadata/properties" xmlns:ns2="3ada9f41-794e-4e05-92e8-b77ecb532688" xmlns:ns3="bac4e3eb-747f-43bc-bf10-c1bbb893ecac" targetNamespace="http://schemas.microsoft.com/office/2006/metadata/properties" ma:root="true" ma:fieldsID="7469c76fb898935edadaa55bc10d173f" ns2:_="" ns3:_="">
    <xsd:import namespace="3ada9f41-794e-4e05-92e8-b77ecb532688"/>
    <xsd:import namespace="bac4e3eb-747f-43bc-bf10-c1bbb893eca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da9f41-794e-4e05-92e8-b77ecb5326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dexed="true"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95476efd-2625-4ffb-b020-68dbe4abf389"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c4e3eb-747f-43bc-bf10-c1bbb893ecac"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0f9c419-c9cb-4f7a-97c7-db8c282584a4}" ma:internalName="TaxCatchAll" ma:showField="CatchAllData" ma:web="fc9d0b5b-1093-4883-9a3e-44e96e96f6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8C47FD-E04D-4B2E-ABE9-80BC6C3D1724}">
  <ds:schemaRefs>
    <ds:schemaRef ds:uri="http://schemas.microsoft.com/sharepoint/v3/contenttype/forms"/>
  </ds:schemaRefs>
</ds:datastoreItem>
</file>

<file path=customXml/itemProps2.xml><?xml version="1.0" encoding="utf-8"?>
<ds:datastoreItem xmlns:ds="http://schemas.openxmlformats.org/officeDocument/2006/customXml" ds:itemID="{71B77137-C14E-485B-8342-6CC7F9345413}">
  <ds:schemaRefs>
    <ds:schemaRef ds:uri="http://www.w3.org/XML/1998/namespace"/>
    <ds:schemaRef ds:uri="http://schemas.openxmlformats.org/package/2006/metadata/core-properties"/>
    <ds:schemaRef ds:uri="http://schemas.microsoft.com/office/infopath/2007/PartnerControls"/>
    <ds:schemaRef ds:uri="http://schemas.microsoft.com/office/2006/metadata/properties"/>
    <ds:schemaRef ds:uri="http://purl.org/dc/elements/1.1/"/>
    <ds:schemaRef ds:uri="http://purl.org/dc/dcmitype/"/>
    <ds:schemaRef ds:uri="http://schemas.microsoft.com/office/2006/documentManagement/types"/>
    <ds:schemaRef ds:uri="bac4e3eb-747f-43bc-bf10-c1bbb893ecac"/>
    <ds:schemaRef ds:uri="3ada9f41-794e-4e05-92e8-b77ecb532688"/>
    <ds:schemaRef ds:uri="http://purl.org/dc/terms/"/>
  </ds:schemaRefs>
</ds:datastoreItem>
</file>

<file path=customXml/itemProps3.xml><?xml version="1.0" encoding="utf-8"?>
<ds:datastoreItem xmlns:ds="http://schemas.openxmlformats.org/officeDocument/2006/customXml" ds:itemID="{5756C16E-DF36-4752-9F55-338D9BD3B1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da9f41-794e-4e05-92e8-b77ecb532688"/>
    <ds:schemaRef ds:uri="bac4e3eb-747f-43bc-bf10-c1bbb893ec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1042</TotalTime>
  <Words>1646</Words>
  <Application>Microsoft Office PowerPoint</Application>
  <PresentationFormat>Widescreen</PresentationFormat>
  <Paragraphs>337</Paragraphs>
  <Slides>32</Slides>
  <Notes>12</Notes>
  <HiddenSlides>2</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 Narrow</vt:lpstr>
      <vt:lpstr>Arial</vt:lpstr>
      <vt:lpstr>Calibri</vt:lpstr>
      <vt:lpstr>Cambria Math</vt:lpstr>
      <vt:lpstr>Lucida Calligraphy</vt:lpstr>
      <vt:lpstr>Symbol</vt:lpstr>
      <vt:lpstr>CUI</vt:lpstr>
      <vt:lpstr>Cargo aircraft tiedown devices analysis and test</vt:lpstr>
      <vt:lpstr>Agenda</vt:lpstr>
      <vt:lpstr>Background: AFIT</vt:lpstr>
      <vt:lpstr>Background: ATTLA</vt:lpstr>
      <vt:lpstr>Background: Restraint requirements</vt:lpstr>
      <vt:lpstr>Background: AFIT</vt:lpstr>
      <vt:lpstr>Why analyze tiedown devices?</vt:lpstr>
      <vt:lpstr>Tiedown devices and chains</vt:lpstr>
      <vt:lpstr>Number of tiedown devices on cargo aircraft</vt:lpstr>
      <vt:lpstr>Vehicle tiedown on C-17</vt:lpstr>
      <vt:lpstr>Analysis</vt:lpstr>
      <vt:lpstr>Analysis: Tiedown Chains</vt:lpstr>
      <vt:lpstr>Proof load vs Ultimate Load</vt:lpstr>
      <vt:lpstr>Chain Analysis: Ideal Scenario (Tensile Load)</vt:lpstr>
      <vt:lpstr>Chain Analysis: Practical Scenario (Bending Moment)</vt:lpstr>
      <vt:lpstr>Chain CAD Model</vt:lpstr>
      <vt:lpstr>FEA Analysis</vt:lpstr>
      <vt:lpstr>FEA Results: 10K LBF Von-Mises</vt:lpstr>
      <vt:lpstr>FEA Results: 10K LBF Deformation</vt:lpstr>
      <vt:lpstr>FEA Results: 15K LBF Von-Mises</vt:lpstr>
      <vt:lpstr>FEA Results: 15K LBF Max Principal Stresses</vt:lpstr>
      <vt:lpstr>FEA Results: 15K LBF Animation</vt:lpstr>
      <vt:lpstr>Testing the tiedown device and chain</vt:lpstr>
      <vt:lpstr>Testing maximum force applied just by hand tightening</vt:lpstr>
      <vt:lpstr>Force applied by hand tightening</vt:lpstr>
      <vt:lpstr>MTS Pull test #1</vt:lpstr>
      <vt:lpstr>MTS Pull test #2</vt:lpstr>
      <vt:lpstr>Results</vt:lpstr>
      <vt:lpstr>Results &amp; Conclusion</vt:lpstr>
      <vt:lpstr>Future tests</vt:lpstr>
      <vt:lpstr>References</vt:lpstr>
      <vt:lpstr>Questions?</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SUSONG, MACKENZIE H CIV USAF AFMC AFLCMC/EZFC</dc:creator>
  <cp:lastModifiedBy>Mohamed Hesham</cp:lastModifiedBy>
  <cp:revision>2</cp:revision>
  <dcterms:created xsi:type="dcterms:W3CDTF">2023-04-13T13:04:42Z</dcterms:created>
  <dcterms:modified xsi:type="dcterms:W3CDTF">2025-09-17T16:39:45Z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0x0101006F5D75C9637AC94391D0EB756FC336CC</vt:lpwstr>
  </property>
  <property fmtid="{D5CDD505-2E9C-101B-9397-08002B2CF9AE}" pid="3" name="MediaServiceImageTags">
    <vt:lpwstr>1;#use until Sep 23|f983db02-98ce-4116-bea0-4253125e3a6d</vt:lpwstr>
  </property>
</Properties>
</file>